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89" r:id="rId1"/>
    <p:sldMasterId id="2147483926" r:id="rId2"/>
    <p:sldMasterId id="2147483927" r:id="rId3"/>
  </p:sldMasterIdLst>
  <p:notesMasterIdLst>
    <p:notesMasterId r:id="rId34"/>
  </p:notesMasterIdLst>
  <p:handoutMasterIdLst>
    <p:handoutMasterId r:id="rId35"/>
  </p:handoutMasterIdLst>
  <p:sldIdLst>
    <p:sldId id="430" r:id="rId4"/>
    <p:sldId id="769" r:id="rId5"/>
    <p:sldId id="596" r:id="rId6"/>
    <p:sldId id="764" r:id="rId7"/>
    <p:sldId id="797" r:id="rId8"/>
    <p:sldId id="833" r:id="rId9"/>
    <p:sldId id="835" r:id="rId10"/>
    <p:sldId id="836" r:id="rId11"/>
    <p:sldId id="837" r:id="rId12"/>
    <p:sldId id="838" r:id="rId13"/>
    <p:sldId id="839" r:id="rId14"/>
    <p:sldId id="840" r:id="rId15"/>
    <p:sldId id="841" r:id="rId16"/>
    <p:sldId id="820" r:id="rId17"/>
    <p:sldId id="817" r:id="rId18"/>
    <p:sldId id="821" r:id="rId19"/>
    <p:sldId id="822" r:id="rId20"/>
    <p:sldId id="823" r:id="rId21"/>
    <p:sldId id="824" r:id="rId22"/>
    <p:sldId id="825" r:id="rId23"/>
    <p:sldId id="826" r:id="rId24"/>
    <p:sldId id="827" r:id="rId25"/>
    <p:sldId id="828" r:id="rId26"/>
    <p:sldId id="800" r:id="rId27"/>
    <p:sldId id="830" r:id="rId28"/>
    <p:sldId id="831" r:id="rId29"/>
    <p:sldId id="832" r:id="rId30"/>
    <p:sldId id="843" r:id="rId31"/>
    <p:sldId id="842" r:id="rId32"/>
    <p:sldId id="651" r:id="rId33"/>
  </p:sldIdLst>
  <p:sldSz cx="12188825" cy="6858000"/>
  <p:notesSz cx="6858000" cy="9144000"/>
  <p:defaultTextStyle>
    <a:defPPr>
      <a:defRPr lang="en-US"/>
    </a:defPPr>
    <a:lvl1pPr algn="l" defTabSz="912813" rtl="0" fontAlgn="base">
      <a:spcBef>
        <a:spcPct val="0"/>
      </a:spcBef>
      <a:spcAft>
        <a:spcPct val="0"/>
      </a:spcAft>
      <a:defRPr kern="1200">
        <a:solidFill>
          <a:schemeClr val="tx1"/>
        </a:solidFill>
        <a:latin typeface="Arial" charset="0"/>
        <a:ea typeface="宋体" charset="-122"/>
        <a:cs typeface="+mn-cs"/>
      </a:defRPr>
    </a:lvl1pPr>
    <a:lvl2pPr marL="455613" indent="1588" algn="l" defTabSz="912813" rtl="0" fontAlgn="base">
      <a:spcBef>
        <a:spcPct val="0"/>
      </a:spcBef>
      <a:spcAft>
        <a:spcPct val="0"/>
      </a:spcAft>
      <a:defRPr kern="1200">
        <a:solidFill>
          <a:schemeClr val="tx1"/>
        </a:solidFill>
        <a:latin typeface="Arial" charset="0"/>
        <a:ea typeface="宋体" charset="-122"/>
        <a:cs typeface="+mn-cs"/>
      </a:defRPr>
    </a:lvl2pPr>
    <a:lvl3pPr marL="912813" indent="1588" algn="l" defTabSz="912813" rtl="0" fontAlgn="base">
      <a:spcBef>
        <a:spcPct val="0"/>
      </a:spcBef>
      <a:spcAft>
        <a:spcPct val="0"/>
      </a:spcAft>
      <a:defRPr kern="1200">
        <a:solidFill>
          <a:schemeClr val="tx1"/>
        </a:solidFill>
        <a:latin typeface="Arial" charset="0"/>
        <a:ea typeface="宋体" charset="-122"/>
        <a:cs typeface="+mn-cs"/>
      </a:defRPr>
    </a:lvl3pPr>
    <a:lvl4pPr marL="1370013" indent="1588" algn="l" defTabSz="912813" rtl="0" fontAlgn="base">
      <a:spcBef>
        <a:spcPct val="0"/>
      </a:spcBef>
      <a:spcAft>
        <a:spcPct val="0"/>
      </a:spcAft>
      <a:defRPr kern="1200">
        <a:solidFill>
          <a:schemeClr val="tx1"/>
        </a:solidFill>
        <a:latin typeface="Arial" charset="0"/>
        <a:ea typeface="宋体" charset="-122"/>
        <a:cs typeface="+mn-cs"/>
      </a:defRPr>
    </a:lvl4pPr>
    <a:lvl5pPr marL="1827213" indent="1588" algn="l" defTabSz="912813"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rek Gebhard" initials="" lastIdx="11" clrIdx="0"/>
  <p:cmAuthor id="1" name="Brian Uphoff" initials=""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FFFFFF"/>
    <a:srgbClr val="0D8845"/>
    <a:srgbClr val="000000"/>
    <a:srgbClr val="EF4423"/>
    <a:srgbClr val="292929"/>
    <a:srgbClr val="65BC46"/>
    <a:srgbClr val="457EC1"/>
    <a:srgbClr val="59CC0E"/>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81735" autoAdjust="0"/>
  </p:normalViewPr>
  <p:slideViewPr>
    <p:cSldViewPr snapToGrid="0" snapToObjects="1">
      <p:cViewPr varScale="1">
        <p:scale>
          <a:sx n="52" d="100"/>
          <a:sy n="52" d="100"/>
        </p:scale>
        <p:origin x="-96" y="-90"/>
      </p:cViewPr>
      <p:guideLst>
        <p:guide orient="horz" pos="144"/>
        <p:guide orient="horz" pos="1200"/>
        <p:guide orient="horz" pos="2173"/>
        <p:guide orient="horz" pos="4176"/>
        <p:guide orient="horz" pos="1488"/>
        <p:guide orient="horz" pos="454"/>
        <p:guide pos="3840"/>
        <p:guide pos="327"/>
        <p:guide pos="1190"/>
        <p:guide pos="7350"/>
        <p:guide pos="7063"/>
        <p:guide pos="611"/>
      </p:guideLst>
    </p:cSldViewPr>
  </p:slideViewPr>
  <p:notesTextViewPr>
    <p:cViewPr>
      <p:scale>
        <a:sx n="100" d="100"/>
        <a:sy n="100" d="100"/>
      </p:scale>
      <p:origin x="0" y="0"/>
    </p:cViewPr>
  </p:notesTextViewPr>
  <p:sorterViewPr>
    <p:cViewPr varScale="1">
      <p:scale>
        <a:sx n="1" d="1"/>
        <a:sy n="1" d="1"/>
      </p:scale>
      <p:origin x="0" y="4068"/>
    </p:cViewPr>
  </p:sorterViewPr>
  <p:notesViewPr>
    <p:cSldViewPr snapToGrid="0" snapToObjects="1">
      <p:cViewPr varScale="1">
        <p:scale>
          <a:sx n="80" d="100"/>
          <a:sy n="80" d="100"/>
        </p:scale>
        <p:origin x="-2922"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a:latin typeface="Segoe UI" pitchFamily="34" charset="0"/>
                <a:ea typeface="+mn-ea"/>
              </a:defRPr>
            </a:lvl1pPr>
          </a:lstStyle>
          <a:p>
            <a:pPr>
              <a:defRPr/>
            </a:pPr>
            <a:r>
              <a:rPr lang="en-US"/>
              <a:t>BUILD</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a:latin typeface="Segoe UI" pitchFamily="34" charset="0"/>
                <a:ea typeface="+mn-ea"/>
              </a:defRPr>
            </a:lvl1pPr>
          </a:lstStyle>
          <a:p>
            <a:pPr>
              <a:defRPr/>
            </a:pPr>
            <a:fld id="{2BB5C5A0-E398-4CDC-B05D-A66C074C4EE1}" type="datetimeFigureOut">
              <a:rPr lang="en-US"/>
              <a:pPr>
                <a:defRPr/>
              </a:pPr>
              <a:t>9/23/2017</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914363" fontAlgn="auto">
              <a:spcBef>
                <a:spcPts val="0"/>
              </a:spcBef>
              <a:spcAft>
                <a:spcPts val="0"/>
              </a:spcAft>
              <a:defRPr sz="500">
                <a:solidFill>
                  <a:srgbClr val="000000"/>
                </a:solidFill>
                <a:latin typeface="Segoe UI" pitchFamily="34" charset="0"/>
                <a:ea typeface="+mn-ea"/>
              </a:defRPr>
            </a:lvl1pPr>
          </a:lstStyle>
          <a:p>
            <a:pPr>
              <a:defRPr/>
            </a:pPr>
            <a:r>
              <a:rPr lang="en-US"/>
              <a:t>© 2011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914363" fontAlgn="auto">
              <a:spcBef>
                <a:spcPts val="0"/>
              </a:spcBef>
              <a:spcAft>
                <a:spcPts val="0"/>
              </a:spcAft>
              <a:defRPr sz="1200">
                <a:latin typeface="Segoe UI" pitchFamily="34" charset="0"/>
                <a:ea typeface="+mn-ea"/>
              </a:defRPr>
            </a:lvl1pPr>
          </a:lstStyle>
          <a:p>
            <a:pPr>
              <a:defRPr/>
            </a:pPr>
            <a:fld id="{6AEF57A9-35FB-4987-B3CA-9B9DF180CC5F}"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14363" fontAlgn="auto">
              <a:spcBef>
                <a:spcPts val="0"/>
              </a:spcBef>
              <a:spcAft>
                <a:spcPts val="0"/>
              </a:spcAft>
              <a:defRPr sz="1200">
                <a:latin typeface="Segoe UI" pitchFamily="34" charset="0"/>
                <a:ea typeface="+mn-ea"/>
              </a:defRPr>
            </a:lvl1pPr>
          </a:lstStyle>
          <a:p>
            <a:pPr>
              <a:defRPr/>
            </a:pPr>
            <a:r>
              <a:rPr lang="en-US"/>
              <a:t>BUILD</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14363" fontAlgn="auto">
              <a:spcBef>
                <a:spcPts val="0"/>
              </a:spcBef>
              <a:spcAft>
                <a:spcPts val="0"/>
              </a:spcAft>
              <a:defRPr sz="1200">
                <a:latin typeface="Segoe UI" pitchFamily="34" charset="0"/>
                <a:ea typeface="+mn-ea"/>
              </a:defRPr>
            </a:lvl1pPr>
          </a:lstStyle>
          <a:p>
            <a:pPr>
              <a:defRPr/>
            </a:pPr>
            <a:fld id="{D0191215-D6FC-4F05-8395-04C0CDD64520}" type="datetimeFigureOut">
              <a:rPr lang="en-US"/>
              <a:pPr>
                <a:defRPr/>
              </a:pPr>
              <a:t>9/23/2017</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defTabSz="914363" fontAlgn="auto">
              <a:spcBef>
                <a:spcPts val="0"/>
              </a:spcBef>
              <a:spcAft>
                <a:spcPts val="0"/>
              </a:spcAft>
              <a:defRPr sz="500">
                <a:solidFill>
                  <a:srgbClr val="000000"/>
                </a:solidFill>
                <a:latin typeface="Segoe UI" pitchFamily="34" charset="0"/>
                <a:ea typeface="+mn-ea"/>
              </a:defRPr>
            </a:lvl1pPr>
          </a:lstStyle>
          <a:p>
            <a:pPr>
              <a:defRPr/>
            </a:pPr>
            <a:r>
              <a:rPr lang="en-US"/>
              <a:t>© 2011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914363" fontAlgn="auto">
              <a:spcBef>
                <a:spcPts val="0"/>
              </a:spcBef>
              <a:spcAft>
                <a:spcPts val="0"/>
              </a:spcAft>
              <a:defRPr sz="1200">
                <a:latin typeface="Segoe UI" pitchFamily="34" charset="0"/>
                <a:ea typeface="+mn-ea"/>
              </a:defRPr>
            </a:lvl1pPr>
          </a:lstStyle>
          <a:p>
            <a:pPr>
              <a:defRPr/>
            </a:pPr>
            <a:fld id="{00F2500F-0E40-4C69-A44F-859C65E037BD}"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defTabSz="912813" rtl="0" eaLnBrk="0" fontAlgn="base" hangingPunct="0">
      <a:lnSpc>
        <a:spcPct val="90000"/>
      </a:lnSpc>
      <a:spcBef>
        <a:spcPct val="30000"/>
      </a:spcBef>
      <a:spcAft>
        <a:spcPts val="338"/>
      </a:spcAft>
      <a:defRPr sz="900" kern="1200">
        <a:solidFill>
          <a:schemeClr val="tx1"/>
        </a:solidFill>
        <a:latin typeface="Segoe UI" pitchFamily="34" charset="0"/>
        <a:ea typeface="+mn-ea"/>
        <a:cs typeface="+mn-cs"/>
      </a:defRPr>
    </a:lvl1pPr>
    <a:lvl2pPr marL="212725" indent="-104775"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2pPr>
    <a:lvl3pPr marL="327025"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3pPr>
    <a:lvl4pPr marL="482600" indent="-14605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4pPr>
    <a:lvl5pPr marL="614363" indent="-114300" algn="l" defTabSz="912813" rtl="0" eaLnBrk="0" fontAlgn="base" hangingPunct="0">
      <a:lnSpc>
        <a:spcPct val="90000"/>
      </a:lnSpc>
      <a:spcBef>
        <a:spcPct val="30000"/>
      </a:spcBef>
      <a:spcAft>
        <a:spcPts val="338"/>
      </a:spcAft>
      <a:buFont typeface="Arial"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43011" name="Header Placeholder 3"/>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altLang="zh-CN"/>
          </a:p>
        </p:txBody>
      </p:sp>
      <p:sp>
        <p:nvSpPr>
          <p:cNvPr id="43012" name="Date Placeholder 4"/>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8FDC0713-EC44-4EC0-B716-50EA811E115B}" type="datetime8">
              <a:rPr lang="en-US" altLang="zh-CN"/>
              <a:pPr defTabSz="912813" fontAlgn="base">
                <a:spcBef>
                  <a:spcPct val="0"/>
                </a:spcBef>
                <a:spcAft>
                  <a:spcPct val="0"/>
                </a:spcAft>
                <a:defRPr/>
              </a:pPr>
              <a:t>9/23/2017 3:15 PM</a:t>
            </a:fld>
            <a:endParaRPr lang="en-US" altLang="zh-CN"/>
          </a:p>
        </p:txBody>
      </p:sp>
      <p:sp>
        <p:nvSpPr>
          <p:cNvPr id="43013" name="Slide Number Placeholder 6"/>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686BC6AB-416E-4D83-ADAF-FB211BCB50A4}" type="slidenum">
              <a:rPr lang="en-US" altLang="zh-CN"/>
              <a:pPr defTabSz="912813" fontAlgn="base">
                <a:spcBef>
                  <a:spcPct val="0"/>
                </a:spcBef>
                <a:spcAft>
                  <a:spcPct val="0"/>
                </a:spcAft>
                <a:defRPr/>
              </a:pPr>
              <a:t>1</a:t>
            </a:fld>
            <a:endParaRPr lang="en-US" altLang="zh-CN"/>
          </a:p>
        </p:txBody>
      </p:sp>
      <p:sp>
        <p:nvSpPr>
          <p:cNvPr id="43014" name="Footer Placeholder 3"/>
          <p:cNvSpPr>
            <a:spLocks noGrp="1"/>
          </p:cNvSpPr>
          <p:nvPr>
            <p:ph type="ftr" sz="quarter" idx="4"/>
          </p:nvPr>
        </p:nvSpPr>
        <p:spPr bwMode="auto">
          <a:xfrm>
            <a:off x="0" y="8685213"/>
            <a:ext cx="6248400" cy="457200"/>
          </a:xfrm>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r>
              <a:rPr lang="en-US" altLang="zh-CN"/>
              <a:t>© 2010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defRPr/>
            </a:pPr>
            <a:r>
              <a:rPr lang="en-US" altLang="zh-CN"/>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zh-CN"/>
            </a:br>
            <a:r>
              <a:rPr lang="en-US" altLang="zh-CN"/>
              <a:t>MICROSOFT MAKES NO WARRANTIES, EXPRESS, IMPLIED OR STATUTORY, AS TO THE INFORMATION IN THIS PRESENTATION.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bwMode="auto">
          <a:noFill/>
          <a:ln>
            <a:solidFill>
              <a:srgbClr val="000000"/>
            </a:solidFill>
            <a:miter lim="800000"/>
            <a:headEnd/>
            <a:tailEnd/>
          </a:ln>
        </p:spPr>
      </p:sp>
      <p:sp>
        <p:nvSpPr>
          <p:cNvPr id="911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89C2CFEC-F8FA-43E3-9487-00FAC91AD0E9}" type="slidenum">
              <a:rPr lang="en-US" altLang="zh-CN" sz="1200">
                <a:solidFill>
                  <a:srgbClr val="000000"/>
                </a:solidFill>
                <a:latin typeface="Segoe UI" pitchFamily="34" charset="0"/>
                <a:ea typeface="+mn-ea"/>
              </a:rPr>
              <a:pPr algn="r">
                <a:defRPr/>
              </a:pPr>
              <a:t>15</a:t>
            </a:fld>
            <a:endParaRPr lang="en-US" altLang="zh-CN" sz="1200">
              <a:solidFill>
                <a:srgbClr val="000000"/>
              </a:solidFill>
              <a:latin typeface="Segoe UI" pitchFamily="34" charset="0"/>
              <a:ea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p:spPr>
      </p:sp>
      <p:sp>
        <p:nvSpPr>
          <p:cNvPr id="931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B9BD52C9-8EE1-41F5-8997-9E731EC8C35D}" type="slidenum">
              <a:rPr lang="en-US" altLang="zh-CN" sz="1200">
                <a:solidFill>
                  <a:srgbClr val="000000"/>
                </a:solidFill>
                <a:latin typeface="Segoe UI" pitchFamily="34" charset="0"/>
                <a:ea typeface="+mn-ea"/>
              </a:rPr>
              <a:pPr algn="r">
                <a:defRPr/>
              </a:pPr>
              <a:t>16</a:t>
            </a:fld>
            <a:endParaRPr lang="en-US" altLang="zh-CN" sz="1200">
              <a:solidFill>
                <a:srgbClr val="000000"/>
              </a:solidFill>
              <a:latin typeface="Segoe UI" pitchFamily="34" charset="0"/>
              <a:ea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bwMode="auto">
          <a:noFill/>
          <a:ln>
            <a:solidFill>
              <a:srgbClr val="000000"/>
            </a:solidFill>
            <a:miter lim="800000"/>
            <a:headEnd/>
            <a:tailEnd/>
          </a:ln>
        </p:spPr>
      </p:sp>
      <p:sp>
        <p:nvSpPr>
          <p:cNvPr id="952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55860B45-49DC-4386-93F1-3418215ECF43}" type="slidenum">
              <a:rPr lang="en-US" altLang="zh-CN" sz="1200">
                <a:solidFill>
                  <a:srgbClr val="000000"/>
                </a:solidFill>
                <a:latin typeface="Segoe UI" pitchFamily="34" charset="0"/>
                <a:ea typeface="+mn-ea"/>
              </a:rPr>
              <a:pPr algn="r">
                <a:defRPr/>
              </a:pPr>
              <a:t>17</a:t>
            </a:fld>
            <a:endParaRPr lang="en-US" altLang="zh-CN" sz="1200">
              <a:solidFill>
                <a:srgbClr val="000000"/>
              </a:solidFill>
              <a:latin typeface="Segoe UI" pitchFamily="34" charset="0"/>
              <a:ea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736488EC-1112-42D2-AB52-C407A5439398}" type="slidenum">
              <a:rPr lang="en-US" altLang="zh-CN" sz="1200">
                <a:solidFill>
                  <a:srgbClr val="000000"/>
                </a:solidFill>
                <a:latin typeface="Segoe UI" pitchFamily="34" charset="0"/>
                <a:ea typeface="+mn-ea"/>
              </a:rPr>
              <a:pPr algn="r">
                <a:defRPr/>
              </a:pPr>
              <a:t>18</a:t>
            </a:fld>
            <a:endParaRPr lang="en-US" altLang="zh-CN" sz="1200">
              <a:solidFill>
                <a:srgbClr val="000000"/>
              </a:solidFill>
              <a:latin typeface="Segoe UI" pitchFamily="34" charset="0"/>
              <a:ea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035BEB33-829E-438F-8B42-5CE9FA048503}" type="slidenum">
              <a:rPr lang="en-US" altLang="zh-CN" sz="1200">
                <a:solidFill>
                  <a:srgbClr val="000000"/>
                </a:solidFill>
                <a:latin typeface="Segoe UI" pitchFamily="34" charset="0"/>
                <a:ea typeface="+mn-ea"/>
              </a:rPr>
              <a:pPr algn="r">
                <a:defRPr/>
              </a:pPr>
              <a:t>19</a:t>
            </a:fld>
            <a:endParaRPr lang="en-US" altLang="zh-CN" sz="1200">
              <a:solidFill>
                <a:srgbClr val="000000"/>
              </a:solidFill>
              <a:latin typeface="Segoe UI" pitchFamily="34" charset="0"/>
              <a:ea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AE9D386A-63C5-4954-BFED-25B49101B991}" type="slidenum">
              <a:rPr lang="en-US" altLang="zh-CN" sz="1200">
                <a:solidFill>
                  <a:srgbClr val="000000"/>
                </a:solidFill>
                <a:latin typeface="Segoe UI" pitchFamily="34" charset="0"/>
                <a:ea typeface="+mn-ea"/>
              </a:rPr>
              <a:pPr algn="r">
                <a:defRPr/>
              </a:pPr>
              <a:t>20</a:t>
            </a:fld>
            <a:endParaRPr lang="en-US" altLang="zh-CN" sz="1200">
              <a:solidFill>
                <a:srgbClr val="000000"/>
              </a:solidFill>
              <a:latin typeface="Segoe UI" pitchFamily="34" charset="0"/>
              <a:ea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41E80F76-BB97-4672-8881-D47E8C3C5F43}" type="slidenum">
              <a:rPr lang="en-US" altLang="zh-CN" sz="1200">
                <a:solidFill>
                  <a:srgbClr val="000000"/>
                </a:solidFill>
                <a:latin typeface="Segoe UI" pitchFamily="34" charset="0"/>
                <a:ea typeface="+mn-ea"/>
              </a:rPr>
              <a:pPr algn="r">
                <a:defRPr/>
              </a:pPr>
              <a:t>21</a:t>
            </a:fld>
            <a:endParaRPr lang="en-US" altLang="zh-CN" sz="1200">
              <a:solidFill>
                <a:srgbClr val="000000"/>
              </a:solidFill>
              <a:latin typeface="Segoe UI" pitchFamily="34" charset="0"/>
              <a:ea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1DC861F9-454C-4292-AE26-6CD972503434}" type="slidenum">
              <a:rPr lang="en-US" altLang="zh-CN" sz="1200">
                <a:solidFill>
                  <a:srgbClr val="000000"/>
                </a:solidFill>
                <a:latin typeface="Segoe UI" pitchFamily="34" charset="0"/>
                <a:ea typeface="+mn-ea"/>
              </a:rPr>
              <a:pPr algn="r">
                <a:defRPr/>
              </a:pPr>
              <a:t>22</a:t>
            </a:fld>
            <a:endParaRPr lang="en-US" altLang="zh-CN" sz="1200">
              <a:solidFill>
                <a:srgbClr val="000000"/>
              </a:solidFill>
              <a:latin typeface="Segoe UI" pitchFamily="34" charset="0"/>
              <a:ea typeface="+mn-e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6E2B9A51-C4A1-42F6-A47E-A226D2C405A8}" type="slidenum">
              <a:rPr lang="en-US" altLang="zh-CN" sz="1200">
                <a:solidFill>
                  <a:srgbClr val="000000"/>
                </a:solidFill>
                <a:latin typeface="Segoe UI" pitchFamily="34" charset="0"/>
                <a:ea typeface="+mn-ea"/>
              </a:rPr>
              <a:pPr algn="r">
                <a:defRPr/>
              </a:pPr>
              <a:t>23</a:t>
            </a:fld>
            <a:endParaRPr lang="en-US" altLang="zh-CN" sz="1200">
              <a:solidFill>
                <a:srgbClr val="000000"/>
              </a:solidFill>
              <a:latin typeface="Segoe UI" pitchFamily="34" charset="0"/>
              <a:ea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D65BAD36-986E-44B8-BB5E-4A8B82456518}" type="slidenum">
              <a:rPr lang="en-US" altLang="zh-CN" sz="1200">
                <a:solidFill>
                  <a:srgbClr val="000000"/>
                </a:solidFill>
                <a:latin typeface="Segoe UI" pitchFamily="34" charset="0"/>
                <a:ea typeface="+mn-ea"/>
              </a:rPr>
              <a:pPr algn="r">
                <a:defRPr/>
              </a:pPr>
              <a:t>25</a:t>
            </a:fld>
            <a:endParaRPr lang="en-US" altLang="zh-CN" sz="1200">
              <a:solidFill>
                <a:srgbClr val="000000"/>
              </a:solidFill>
              <a:latin typeface="Segoe UI" pitchFamily="34" charset="0"/>
              <a:ea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p:spPr>
      </p:sp>
      <p:sp>
        <p:nvSpPr>
          <p:cNvPr id="727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7758393C-D590-43D4-A951-CA89419F5336}" type="slidenum">
              <a:rPr lang="en-US" altLang="zh-CN" sz="1200">
                <a:solidFill>
                  <a:srgbClr val="000000"/>
                </a:solidFill>
                <a:latin typeface="Segoe UI" pitchFamily="34" charset="0"/>
                <a:ea typeface="+mn-ea"/>
              </a:rPr>
              <a:pPr algn="r">
                <a:defRPr/>
              </a:pPr>
              <a:t>5</a:t>
            </a:fld>
            <a:endParaRPr lang="en-US" altLang="zh-CN" sz="1200">
              <a:solidFill>
                <a:srgbClr val="000000"/>
              </a:solidFill>
              <a:latin typeface="Segoe UI" pitchFamily="34" charset="0"/>
              <a:ea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39722795-689B-41B3-A663-3079F40807CE}" type="slidenum">
              <a:rPr lang="en-US" altLang="zh-CN" sz="1200">
                <a:solidFill>
                  <a:srgbClr val="000000"/>
                </a:solidFill>
                <a:latin typeface="Segoe UI" pitchFamily="34" charset="0"/>
                <a:ea typeface="+mn-ea"/>
              </a:rPr>
              <a:pPr algn="r">
                <a:defRPr/>
              </a:pPr>
              <a:t>26</a:t>
            </a:fld>
            <a:endParaRPr lang="en-US" altLang="zh-CN" sz="1200">
              <a:solidFill>
                <a:srgbClr val="000000"/>
              </a:solidFill>
              <a:latin typeface="Segoe UI" pitchFamily="34" charset="0"/>
              <a:ea typeface="+mn-e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r>
              <a:rPr lang="zh-CN" altLang="en-US" smtClean="0">
                <a:latin typeface="微软雅黑" pitchFamily="34" charset="-122"/>
                <a:ea typeface="微软雅黑" pitchFamily="34" charset="-122"/>
              </a:rPr>
              <a:t>峰值性能计算 </a:t>
            </a:r>
            <a:r>
              <a:rPr lang="en-US" altLang="zh-CN" smtClean="0">
                <a:latin typeface="微软雅黑" pitchFamily="34" charset="-122"/>
                <a:ea typeface="微软雅黑" pitchFamily="34" charset="-122"/>
              </a:rPr>
              <a:t>50000000*25*2  </a:t>
            </a:r>
            <a:r>
              <a:rPr lang="zh-CN" altLang="en-US" smtClean="0">
                <a:latin typeface="微软雅黑" pitchFamily="34" charset="-122"/>
                <a:ea typeface="微软雅黑" pitchFamily="34" charset="-122"/>
              </a:rPr>
              <a:t>计算部件个数乘以频率*</a:t>
            </a:r>
            <a:r>
              <a:rPr lang="en-US" altLang="zh-CN" smtClean="0">
                <a:latin typeface="微软雅黑" pitchFamily="34" charset="-122"/>
                <a:ea typeface="微软雅黑" pitchFamily="34" charset="-122"/>
              </a:rPr>
              <a:t>2</a:t>
            </a:r>
          </a:p>
          <a:p>
            <a:pPr eaLnBrk="1" hangingPunct="1">
              <a:spcBef>
                <a:spcPct val="0"/>
              </a:spcBef>
              <a:buFontTx/>
              <a:buChar char="•"/>
            </a:pPr>
            <a:r>
              <a:rPr lang="zh-CN" altLang="en-US" smtClean="0">
                <a:latin typeface="微软雅黑" pitchFamily="34" charset="-122"/>
                <a:ea typeface="微软雅黑" pitchFamily="34" charset="-122"/>
              </a:rPr>
              <a:t>加速比</a:t>
            </a:r>
          </a:p>
          <a:p>
            <a:pPr eaLnBrk="1" hangingPunct="1">
              <a:spcBef>
                <a:spcPct val="0"/>
              </a:spcBef>
              <a:buFontTx/>
              <a:buChar char="•"/>
            </a:pPr>
            <a:r>
              <a:rPr lang="en-US" altLang="zh-CN" smtClean="0">
                <a:latin typeface="微软雅黑" pitchFamily="34" charset="-122"/>
                <a:ea typeface="微软雅黑" pitchFamily="34" charset="-122"/>
              </a:rPr>
              <a:t>CPU</a:t>
            </a:r>
            <a:r>
              <a:rPr lang="zh-CN" altLang="en-US" smtClean="0">
                <a:latin typeface="微软雅黑" pitchFamily="34" charset="-122"/>
                <a:ea typeface="微软雅黑" pitchFamily="34" charset="-122"/>
              </a:rPr>
              <a:t>计算时间 单线程 </a:t>
            </a:r>
            <a:r>
              <a:rPr lang="en-US" altLang="zh-CN" smtClean="0">
                <a:latin typeface="微软雅黑" pitchFamily="34" charset="-122"/>
                <a:ea typeface="微软雅黑" pitchFamily="34" charset="-122"/>
              </a:rPr>
              <a:t>gcc-03</a:t>
            </a:r>
            <a:r>
              <a:rPr lang="zh-CN" altLang="en-US" smtClean="0">
                <a:latin typeface="微软雅黑" pitchFamily="34" charset="-122"/>
                <a:ea typeface="微软雅黑" pitchFamily="34" charset="-122"/>
              </a:rPr>
              <a:t>优化 实际运行 </a:t>
            </a:r>
            <a:r>
              <a:rPr lang="en-US" altLang="zh-CN" smtClean="0">
                <a:latin typeface="微软雅黑" pitchFamily="34" charset="-122"/>
                <a:ea typeface="微软雅黑" pitchFamily="34" charset="-122"/>
              </a:rPr>
              <a:t>122ms</a:t>
            </a:r>
          </a:p>
          <a:p>
            <a:pPr eaLnBrk="1" hangingPunct="1">
              <a:spcBef>
                <a:spcPct val="0"/>
              </a:spcBef>
              <a:buFontTx/>
              <a:buChar char="•"/>
            </a:pPr>
            <a:r>
              <a:rPr lang="zh-CN" altLang="en-US" smtClean="0">
                <a:latin typeface="微软雅黑" pitchFamily="34" charset="-122"/>
                <a:ea typeface="微软雅黑" pitchFamily="34" charset="-122"/>
              </a:rPr>
              <a:t>加速器计算时间来自于 单层卷积耗时（仿真）</a:t>
            </a:r>
            <a:r>
              <a:rPr lang="en-US" altLang="zh-CN" smtClean="0">
                <a:latin typeface="微软雅黑" pitchFamily="34" charset="-122"/>
                <a:ea typeface="微软雅黑" pitchFamily="34" charset="-122"/>
              </a:rPr>
              <a:t>54ms</a:t>
            </a:r>
          </a:p>
          <a:p>
            <a:pPr eaLnBrk="1" hangingPunct="1">
              <a:spcBef>
                <a:spcPct val="0"/>
              </a:spcBef>
              <a:buFontTx/>
              <a:buChar char="•"/>
            </a:pPr>
            <a:r>
              <a:rPr lang="en-US" altLang="zh-CN" smtClean="0">
                <a:latin typeface="微软雅黑" pitchFamily="34" charset="-122"/>
                <a:ea typeface="微软雅黑" pitchFamily="34" charset="-122"/>
              </a:rPr>
              <a:t>CPU </a:t>
            </a:r>
            <a:r>
              <a:rPr lang="zh-CN" altLang="en-US" smtClean="0">
                <a:latin typeface="微软雅黑" pitchFamily="34" charset="-122"/>
                <a:ea typeface="微软雅黑" pitchFamily="34" charset="-122"/>
              </a:rPr>
              <a:t>计算时间来自于 单层卷积耗时（仿真） </a:t>
            </a:r>
            <a:r>
              <a:rPr lang="en-US" altLang="zh-CN" smtClean="0">
                <a:latin typeface="微软雅黑" pitchFamily="34" charset="-122"/>
                <a:ea typeface="微软雅黑" pitchFamily="34" charset="-122"/>
              </a:rPr>
              <a:t>7000ms</a:t>
            </a:r>
          </a:p>
          <a:p>
            <a:pPr eaLnBrk="1" hangingPunct="1">
              <a:spcBef>
                <a:spcPct val="0"/>
              </a:spcBef>
              <a:buFontTx/>
              <a:buChar char="•"/>
            </a:pPr>
            <a:r>
              <a:rPr lang="zh-CN" altLang="en-US" smtClean="0">
                <a:latin typeface="微软雅黑" pitchFamily="34" charset="-122"/>
                <a:ea typeface="微软雅黑" pitchFamily="34" charset="-122"/>
              </a:rPr>
              <a:t>针对</a:t>
            </a:r>
            <a:r>
              <a:rPr lang="en-US" altLang="zh-CN" smtClean="0">
                <a:latin typeface="微软雅黑" pitchFamily="34" charset="-122"/>
                <a:ea typeface="微软雅黑" pitchFamily="34" charset="-122"/>
              </a:rPr>
              <a:t>32*32*16*16*5*5</a:t>
            </a:r>
            <a:r>
              <a:rPr lang="zh-CN" altLang="en-US" smtClean="0">
                <a:latin typeface="微软雅黑" pitchFamily="34" charset="-122"/>
                <a:ea typeface="微软雅黑" pitchFamily="34" charset="-122"/>
              </a:rPr>
              <a:t>的卷积操作</a:t>
            </a:r>
          </a:p>
          <a:p>
            <a:pPr eaLnBrk="1" hangingPunct="1">
              <a:spcBef>
                <a:spcPct val="0"/>
              </a:spcBef>
              <a:buFontTx/>
              <a:buChar char="•"/>
            </a:pPr>
            <a:r>
              <a:rPr lang="zh-CN" altLang="en-US" smtClean="0">
                <a:latin typeface="微软雅黑" pitchFamily="34" charset="-122"/>
                <a:ea typeface="微软雅黑" pitchFamily="34" charset="-122"/>
              </a:rPr>
              <a:t>值得一提的是：这里的功耗是包括</a:t>
            </a:r>
            <a:r>
              <a:rPr lang="en-US" altLang="zh-CN" smtClean="0">
                <a:latin typeface="微软雅黑" pitchFamily="34" charset="-122"/>
                <a:ea typeface="微软雅黑" pitchFamily="34" charset="-122"/>
              </a:rPr>
              <a:t>CPU</a:t>
            </a:r>
            <a:r>
              <a:rPr lang="zh-CN" altLang="en-US" smtClean="0">
                <a:latin typeface="微软雅黑" pitchFamily="34" charset="-122"/>
                <a:ea typeface="微软雅黑" pitchFamily="34" charset="-122"/>
              </a:rPr>
              <a:t>和整个</a:t>
            </a:r>
            <a:r>
              <a:rPr lang="en-US" altLang="zh-CN" smtClean="0">
                <a:latin typeface="微软雅黑" pitchFamily="34" charset="-122"/>
                <a:ea typeface="微软雅黑" pitchFamily="34" charset="-122"/>
              </a:rPr>
              <a:t>SOC</a:t>
            </a:r>
            <a:r>
              <a:rPr lang="zh-CN" altLang="en-US" smtClean="0">
                <a:latin typeface="微软雅黑" pitchFamily="34" charset="-122"/>
                <a:ea typeface="微软雅黑" pitchFamily="34" charset="-122"/>
              </a:rPr>
              <a:t>的</a:t>
            </a: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FA6B6471-9DBD-4194-B6CC-328F182E1161}" type="slidenum">
              <a:rPr lang="en-US" altLang="zh-CN" sz="1200">
                <a:solidFill>
                  <a:srgbClr val="000000"/>
                </a:solidFill>
                <a:latin typeface="Segoe UI" pitchFamily="34" charset="0"/>
                <a:ea typeface="+mn-ea"/>
              </a:rPr>
              <a:pPr algn="r">
                <a:defRPr/>
              </a:pPr>
              <a:t>27</a:t>
            </a:fld>
            <a:endParaRPr lang="en-US" altLang="zh-CN" sz="1200">
              <a:solidFill>
                <a:srgbClr val="000000"/>
              </a:solidFill>
              <a:latin typeface="Segoe UI" pitchFamily="34" charset="0"/>
              <a:ea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r>
              <a:rPr lang="zh-CN" altLang="en-US" smtClean="0">
                <a:latin typeface="微软雅黑" pitchFamily="34" charset="-122"/>
                <a:ea typeface="微软雅黑" pitchFamily="34" charset="-122"/>
              </a:rPr>
              <a:t>峰值性能计算 </a:t>
            </a:r>
            <a:r>
              <a:rPr lang="en-US" altLang="zh-CN" smtClean="0">
                <a:latin typeface="微软雅黑" pitchFamily="34" charset="-122"/>
                <a:ea typeface="微软雅黑" pitchFamily="34" charset="-122"/>
              </a:rPr>
              <a:t>50000000*25*2  </a:t>
            </a:r>
            <a:r>
              <a:rPr lang="zh-CN" altLang="en-US" smtClean="0">
                <a:latin typeface="微软雅黑" pitchFamily="34" charset="-122"/>
                <a:ea typeface="微软雅黑" pitchFamily="34" charset="-122"/>
              </a:rPr>
              <a:t>计算部件个数乘以频率*</a:t>
            </a:r>
            <a:r>
              <a:rPr lang="en-US" altLang="zh-CN" smtClean="0">
                <a:latin typeface="微软雅黑" pitchFamily="34" charset="-122"/>
                <a:ea typeface="微软雅黑" pitchFamily="34" charset="-122"/>
              </a:rPr>
              <a:t>2</a:t>
            </a:r>
          </a:p>
          <a:p>
            <a:pPr eaLnBrk="1" hangingPunct="1">
              <a:spcBef>
                <a:spcPct val="0"/>
              </a:spcBef>
              <a:buFontTx/>
              <a:buChar char="•"/>
            </a:pPr>
            <a:r>
              <a:rPr lang="zh-CN" altLang="en-US" smtClean="0">
                <a:latin typeface="微软雅黑" pitchFamily="34" charset="-122"/>
                <a:ea typeface="微软雅黑" pitchFamily="34" charset="-122"/>
              </a:rPr>
              <a:t>加速比</a:t>
            </a:r>
          </a:p>
          <a:p>
            <a:pPr eaLnBrk="1" hangingPunct="1">
              <a:spcBef>
                <a:spcPct val="0"/>
              </a:spcBef>
              <a:buFontTx/>
              <a:buChar char="•"/>
            </a:pPr>
            <a:r>
              <a:rPr lang="en-US" altLang="zh-CN" smtClean="0">
                <a:latin typeface="微软雅黑" pitchFamily="34" charset="-122"/>
                <a:ea typeface="微软雅黑" pitchFamily="34" charset="-122"/>
              </a:rPr>
              <a:t>CPU</a:t>
            </a:r>
            <a:r>
              <a:rPr lang="zh-CN" altLang="en-US" smtClean="0">
                <a:latin typeface="微软雅黑" pitchFamily="34" charset="-122"/>
                <a:ea typeface="微软雅黑" pitchFamily="34" charset="-122"/>
              </a:rPr>
              <a:t>计算时间 单线程 </a:t>
            </a:r>
            <a:r>
              <a:rPr lang="en-US" altLang="zh-CN" smtClean="0">
                <a:latin typeface="微软雅黑" pitchFamily="34" charset="-122"/>
                <a:ea typeface="微软雅黑" pitchFamily="34" charset="-122"/>
              </a:rPr>
              <a:t>gcc-03</a:t>
            </a:r>
            <a:r>
              <a:rPr lang="zh-CN" altLang="en-US" smtClean="0">
                <a:latin typeface="微软雅黑" pitchFamily="34" charset="-122"/>
                <a:ea typeface="微软雅黑" pitchFamily="34" charset="-122"/>
              </a:rPr>
              <a:t>优化 实际运行 </a:t>
            </a:r>
            <a:r>
              <a:rPr lang="en-US" altLang="zh-CN" smtClean="0">
                <a:latin typeface="微软雅黑" pitchFamily="34" charset="-122"/>
                <a:ea typeface="微软雅黑" pitchFamily="34" charset="-122"/>
              </a:rPr>
              <a:t>122ms</a:t>
            </a:r>
          </a:p>
          <a:p>
            <a:pPr eaLnBrk="1" hangingPunct="1">
              <a:spcBef>
                <a:spcPct val="0"/>
              </a:spcBef>
              <a:buFontTx/>
              <a:buChar char="•"/>
            </a:pPr>
            <a:r>
              <a:rPr lang="zh-CN" altLang="en-US" smtClean="0">
                <a:latin typeface="微软雅黑" pitchFamily="34" charset="-122"/>
                <a:ea typeface="微软雅黑" pitchFamily="34" charset="-122"/>
              </a:rPr>
              <a:t>加速器计算时间来自于 单层卷积耗时（仿真）</a:t>
            </a:r>
            <a:r>
              <a:rPr lang="en-US" altLang="zh-CN" smtClean="0">
                <a:latin typeface="微软雅黑" pitchFamily="34" charset="-122"/>
                <a:ea typeface="微软雅黑" pitchFamily="34" charset="-122"/>
              </a:rPr>
              <a:t>54ms</a:t>
            </a:r>
          </a:p>
          <a:p>
            <a:pPr eaLnBrk="1" hangingPunct="1">
              <a:spcBef>
                <a:spcPct val="0"/>
              </a:spcBef>
              <a:buFontTx/>
              <a:buChar char="•"/>
            </a:pPr>
            <a:r>
              <a:rPr lang="en-US" altLang="zh-CN" smtClean="0">
                <a:latin typeface="微软雅黑" pitchFamily="34" charset="-122"/>
                <a:ea typeface="微软雅黑" pitchFamily="34" charset="-122"/>
              </a:rPr>
              <a:t>CPU </a:t>
            </a:r>
            <a:r>
              <a:rPr lang="zh-CN" altLang="en-US" smtClean="0">
                <a:latin typeface="微软雅黑" pitchFamily="34" charset="-122"/>
                <a:ea typeface="微软雅黑" pitchFamily="34" charset="-122"/>
              </a:rPr>
              <a:t>计算时间来自于 单层卷积耗时（仿真） </a:t>
            </a:r>
            <a:r>
              <a:rPr lang="en-US" altLang="zh-CN" smtClean="0">
                <a:latin typeface="微软雅黑" pitchFamily="34" charset="-122"/>
                <a:ea typeface="微软雅黑" pitchFamily="34" charset="-122"/>
              </a:rPr>
              <a:t>7000ms</a:t>
            </a:r>
          </a:p>
          <a:p>
            <a:pPr eaLnBrk="1" hangingPunct="1">
              <a:spcBef>
                <a:spcPct val="0"/>
              </a:spcBef>
              <a:buFontTx/>
              <a:buChar char="•"/>
            </a:pPr>
            <a:r>
              <a:rPr lang="zh-CN" altLang="en-US" smtClean="0">
                <a:latin typeface="微软雅黑" pitchFamily="34" charset="-122"/>
                <a:ea typeface="微软雅黑" pitchFamily="34" charset="-122"/>
              </a:rPr>
              <a:t>针对</a:t>
            </a:r>
            <a:r>
              <a:rPr lang="en-US" altLang="zh-CN" smtClean="0">
                <a:latin typeface="微软雅黑" pitchFamily="34" charset="-122"/>
                <a:ea typeface="微软雅黑" pitchFamily="34" charset="-122"/>
              </a:rPr>
              <a:t>32*32*16*16*5*5</a:t>
            </a:r>
            <a:r>
              <a:rPr lang="zh-CN" altLang="en-US" smtClean="0">
                <a:latin typeface="微软雅黑" pitchFamily="34" charset="-122"/>
                <a:ea typeface="微软雅黑" pitchFamily="34" charset="-122"/>
              </a:rPr>
              <a:t>的卷积操作</a:t>
            </a:r>
          </a:p>
          <a:p>
            <a:pPr eaLnBrk="1" hangingPunct="1">
              <a:spcBef>
                <a:spcPct val="0"/>
              </a:spcBef>
              <a:buFontTx/>
              <a:buChar char="•"/>
            </a:pPr>
            <a:r>
              <a:rPr lang="zh-CN" altLang="en-US" smtClean="0">
                <a:latin typeface="微软雅黑" pitchFamily="34" charset="-122"/>
                <a:ea typeface="微软雅黑" pitchFamily="34" charset="-122"/>
              </a:rPr>
              <a:t>值得一提的是：这里的功耗是包括</a:t>
            </a:r>
            <a:r>
              <a:rPr lang="en-US" altLang="zh-CN" smtClean="0">
                <a:latin typeface="微软雅黑" pitchFamily="34" charset="-122"/>
                <a:ea typeface="微软雅黑" pitchFamily="34" charset="-122"/>
              </a:rPr>
              <a:t>CPU</a:t>
            </a:r>
            <a:r>
              <a:rPr lang="zh-CN" altLang="en-US" smtClean="0">
                <a:latin typeface="微软雅黑" pitchFamily="34" charset="-122"/>
                <a:ea typeface="微软雅黑" pitchFamily="34" charset="-122"/>
              </a:rPr>
              <a:t>和整个</a:t>
            </a:r>
            <a:r>
              <a:rPr lang="en-US" altLang="zh-CN" smtClean="0">
                <a:latin typeface="微软雅黑" pitchFamily="34" charset="-122"/>
                <a:ea typeface="微软雅黑" pitchFamily="34" charset="-122"/>
              </a:rPr>
              <a:t>SOC</a:t>
            </a:r>
            <a:r>
              <a:rPr lang="zh-CN" altLang="en-US" smtClean="0">
                <a:latin typeface="微软雅黑" pitchFamily="34" charset="-122"/>
                <a:ea typeface="微软雅黑" pitchFamily="34" charset="-122"/>
              </a:rPr>
              <a:t>的</a:t>
            </a: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9F3DF7ED-F2C5-498F-92EF-D61A8AA6110D}" type="slidenum">
              <a:rPr lang="en-US" altLang="zh-CN" sz="1200">
                <a:solidFill>
                  <a:srgbClr val="000000"/>
                </a:solidFill>
                <a:latin typeface="Segoe UI" pitchFamily="34" charset="0"/>
                <a:ea typeface="+mn-ea"/>
              </a:rPr>
              <a:pPr algn="r">
                <a:defRPr/>
              </a:pPr>
              <a:t>28</a:t>
            </a:fld>
            <a:endParaRPr lang="en-US" altLang="zh-CN" sz="1200">
              <a:solidFill>
                <a:srgbClr val="000000"/>
              </a:solidFill>
              <a:latin typeface="Segoe UI" pitchFamily="34" charset="0"/>
              <a:ea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r>
              <a:rPr lang="zh-CN" altLang="en-US" smtClean="0">
                <a:latin typeface="微软雅黑" pitchFamily="34" charset="-122"/>
                <a:ea typeface="微软雅黑" pitchFamily="34" charset="-122"/>
              </a:rPr>
              <a:t>峰值性能计算 </a:t>
            </a:r>
            <a:r>
              <a:rPr lang="en-US" altLang="zh-CN" smtClean="0">
                <a:latin typeface="微软雅黑" pitchFamily="34" charset="-122"/>
                <a:ea typeface="微软雅黑" pitchFamily="34" charset="-122"/>
              </a:rPr>
              <a:t>50000000*25*2  </a:t>
            </a:r>
            <a:r>
              <a:rPr lang="zh-CN" altLang="en-US" smtClean="0">
                <a:latin typeface="微软雅黑" pitchFamily="34" charset="-122"/>
                <a:ea typeface="微软雅黑" pitchFamily="34" charset="-122"/>
              </a:rPr>
              <a:t>计算部件个数乘以频率*</a:t>
            </a:r>
            <a:r>
              <a:rPr lang="en-US" altLang="zh-CN" smtClean="0">
                <a:latin typeface="微软雅黑" pitchFamily="34" charset="-122"/>
                <a:ea typeface="微软雅黑" pitchFamily="34" charset="-122"/>
              </a:rPr>
              <a:t>2</a:t>
            </a:r>
          </a:p>
          <a:p>
            <a:pPr eaLnBrk="1" hangingPunct="1">
              <a:spcBef>
                <a:spcPct val="0"/>
              </a:spcBef>
              <a:buFontTx/>
              <a:buChar char="•"/>
            </a:pPr>
            <a:r>
              <a:rPr lang="zh-CN" altLang="en-US" smtClean="0">
                <a:latin typeface="微软雅黑" pitchFamily="34" charset="-122"/>
                <a:ea typeface="微软雅黑" pitchFamily="34" charset="-122"/>
              </a:rPr>
              <a:t>加速比</a:t>
            </a:r>
          </a:p>
          <a:p>
            <a:pPr eaLnBrk="1" hangingPunct="1">
              <a:spcBef>
                <a:spcPct val="0"/>
              </a:spcBef>
              <a:buFontTx/>
              <a:buChar char="•"/>
            </a:pPr>
            <a:r>
              <a:rPr lang="en-US" altLang="zh-CN" smtClean="0">
                <a:latin typeface="微软雅黑" pitchFamily="34" charset="-122"/>
                <a:ea typeface="微软雅黑" pitchFamily="34" charset="-122"/>
              </a:rPr>
              <a:t>CPU</a:t>
            </a:r>
            <a:r>
              <a:rPr lang="zh-CN" altLang="en-US" smtClean="0">
                <a:latin typeface="微软雅黑" pitchFamily="34" charset="-122"/>
                <a:ea typeface="微软雅黑" pitchFamily="34" charset="-122"/>
              </a:rPr>
              <a:t>计算时间 单线程 </a:t>
            </a:r>
            <a:r>
              <a:rPr lang="en-US" altLang="zh-CN" smtClean="0">
                <a:latin typeface="微软雅黑" pitchFamily="34" charset="-122"/>
                <a:ea typeface="微软雅黑" pitchFamily="34" charset="-122"/>
              </a:rPr>
              <a:t>gcc-03</a:t>
            </a:r>
            <a:r>
              <a:rPr lang="zh-CN" altLang="en-US" smtClean="0">
                <a:latin typeface="微软雅黑" pitchFamily="34" charset="-122"/>
                <a:ea typeface="微软雅黑" pitchFamily="34" charset="-122"/>
              </a:rPr>
              <a:t>优化</a:t>
            </a: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56FCF262-C206-49E0-B24F-13A7EF99F728}" type="slidenum">
              <a:rPr lang="en-US" altLang="zh-CN" sz="1200">
                <a:solidFill>
                  <a:srgbClr val="000000"/>
                </a:solidFill>
                <a:latin typeface="Segoe UI" pitchFamily="34" charset="0"/>
                <a:ea typeface="+mn-ea"/>
              </a:rPr>
              <a:pPr algn="r">
                <a:defRPr/>
              </a:pPr>
              <a:t>29</a:t>
            </a:fld>
            <a:endParaRPr lang="en-US" altLang="zh-CN" sz="1200">
              <a:solidFill>
                <a:srgbClr val="000000"/>
              </a:solidFill>
              <a:latin typeface="Segoe UI" pitchFamily="34" charset="0"/>
              <a:ea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51CD8F29-B406-47AD-ADE5-00E3798AEE6B}" type="slidenum">
              <a:rPr lang="en-US" altLang="zh-CN" sz="1200">
                <a:solidFill>
                  <a:srgbClr val="000000"/>
                </a:solidFill>
                <a:latin typeface="Segoe UI" pitchFamily="34" charset="0"/>
                <a:ea typeface="+mn-ea"/>
              </a:rPr>
              <a:pPr algn="r">
                <a:defRPr/>
              </a:pPr>
              <a:t>7</a:t>
            </a:fld>
            <a:endParaRPr lang="en-US" altLang="zh-CN" sz="1200">
              <a:solidFill>
                <a:srgbClr val="000000"/>
              </a:solidFill>
              <a:latin typeface="Segoe UI" pitchFamily="34" charset="0"/>
              <a:ea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0D91F4BC-A43E-44C4-95E7-55A0559841D2}" type="slidenum">
              <a:rPr lang="en-US" altLang="zh-CN" sz="1200">
                <a:solidFill>
                  <a:srgbClr val="000000"/>
                </a:solidFill>
                <a:latin typeface="Segoe UI" pitchFamily="34" charset="0"/>
                <a:ea typeface="+mn-ea"/>
              </a:rPr>
              <a:pPr algn="r">
                <a:defRPr/>
              </a:pPr>
              <a:t>8</a:t>
            </a:fld>
            <a:endParaRPr lang="en-US" altLang="zh-CN" sz="1200">
              <a:solidFill>
                <a:srgbClr val="000000"/>
              </a:solidFill>
              <a:latin typeface="Segoe UI" pitchFamily="34" charset="0"/>
              <a:ea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TextEdi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99D6FD0A-DD5A-4248-A746-C11770FDC114}" type="slidenum">
              <a:rPr lang="en-US" altLang="zh-CN" sz="1200">
                <a:solidFill>
                  <a:srgbClr val="000000"/>
                </a:solidFill>
                <a:latin typeface="Segoe UI" pitchFamily="34" charset="0"/>
                <a:ea typeface="+mn-ea"/>
              </a:rPr>
              <a:pPr algn="r">
                <a:defRPr/>
              </a:pPr>
              <a:t>9</a:t>
            </a:fld>
            <a:endParaRPr lang="en-US" altLang="zh-CN" sz="1200">
              <a:solidFill>
                <a:srgbClr val="000000"/>
              </a:solidFill>
              <a:latin typeface="Segoe UI" pitchFamily="34" charset="0"/>
              <a:ea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9EBE7EDA-425F-4D12-8DA2-6A3664C3F47F}" type="slidenum">
              <a:rPr lang="en-US" altLang="zh-CN" sz="1200">
                <a:solidFill>
                  <a:srgbClr val="000000"/>
                </a:solidFill>
                <a:latin typeface="Segoe UI" pitchFamily="34" charset="0"/>
                <a:ea typeface="+mn-ea"/>
              </a:rPr>
              <a:pPr algn="r">
                <a:defRPr/>
              </a:pPr>
              <a:t>10</a:t>
            </a:fld>
            <a:endParaRPr lang="en-US" altLang="zh-CN" sz="1200">
              <a:solidFill>
                <a:srgbClr val="000000"/>
              </a:solidFill>
              <a:latin typeface="Segoe UI" pitchFamily="34" charset="0"/>
              <a:ea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E29F2FD7-2503-4C77-A965-5F6D8E62156B}" type="slidenum">
              <a:rPr lang="en-US" altLang="zh-CN" sz="1200">
                <a:solidFill>
                  <a:srgbClr val="000000"/>
                </a:solidFill>
                <a:latin typeface="Segoe UI" pitchFamily="34" charset="0"/>
                <a:ea typeface="+mn-ea"/>
              </a:rPr>
              <a:pPr algn="r">
                <a:defRPr/>
              </a:pPr>
              <a:t>11</a:t>
            </a:fld>
            <a:endParaRPr lang="en-US" altLang="zh-CN" sz="1200">
              <a:solidFill>
                <a:srgbClr val="000000"/>
              </a:solidFill>
              <a:latin typeface="Segoe UI" pitchFamily="34" charset="0"/>
              <a:ea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2A5FA5B1-1ACF-4F59-B49F-670528D835D6}" type="slidenum">
              <a:rPr lang="en-US" altLang="zh-CN" sz="1200">
                <a:solidFill>
                  <a:srgbClr val="000000"/>
                </a:solidFill>
                <a:latin typeface="Segoe UI" pitchFamily="34" charset="0"/>
                <a:ea typeface="+mn-ea"/>
              </a:rPr>
              <a:pPr algn="r">
                <a:defRPr/>
              </a:pPr>
              <a:t>12</a:t>
            </a:fld>
            <a:endParaRPr lang="en-US" altLang="zh-CN" sz="1200">
              <a:solidFill>
                <a:srgbClr val="000000"/>
              </a:solidFill>
              <a:latin typeface="Segoe UI" pitchFamily="34" charset="0"/>
              <a:ea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Tx/>
              <a:buChar char="•"/>
            </a:pPr>
            <a:endParaRPr lang="zh-CN" altLang="en-US" smtClean="0">
              <a:latin typeface="微软雅黑" pitchFamily="34" charset="-122"/>
              <a:ea typeface="微软雅黑" pitchFamily="34" charset="-122"/>
            </a:endParaRPr>
          </a:p>
        </p:txBody>
      </p:sp>
      <p:sp>
        <p:nvSpPr>
          <p:cNvPr id="119811" name="Slide Number Placeholder 3"/>
          <p:cNvSpPr txBox="1">
            <a:spLocks noGrp="1"/>
          </p:cNvSpPr>
          <p:nvPr/>
        </p:nvSpPr>
        <p:spPr bwMode="auto">
          <a:xfrm>
            <a:off x="6172200" y="8685213"/>
            <a:ext cx="684213" cy="457200"/>
          </a:xfrm>
          <a:prstGeom prst="rect">
            <a:avLst/>
          </a:prstGeom>
          <a:noFill/>
          <a:ln>
            <a:miter lim="800000"/>
            <a:headEnd/>
            <a:tailEnd/>
          </a:ln>
        </p:spPr>
        <p:txBody>
          <a:bodyPr anchor="b"/>
          <a:lstStyle/>
          <a:p>
            <a:pPr algn="r">
              <a:defRPr/>
            </a:pPr>
            <a:fld id="{33AF47F1-75ED-4B69-9AA0-F82B8C3F5849}" type="slidenum">
              <a:rPr lang="en-US" altLang="zh-CN" sz="1200">
                <a:solidFill>
                  <a:srgbClr val="000000"/>
                </a:solidFill>
                <a:latin typeface="Segoe UI" pitchFamily="34" charset="0"/>
                <a:ea typeface="+mn-ea"/>
              </a:rPr>
              <a:pPr algn="r">
                <a:defRPr/>
              </a:pPr>
              <a:t>13</a:t>
            </a:fld>
            <a:endParaRPr lang="en-US" altLang="zh-CN" sz="1200">
              <a:solidFill>
                <a:srgbClr val="000000"/>
              </a:solidFill>
              <a:latin typeface="Segoe UI" pitchFamily="34" charset="0"/>
              <a:ea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4" name="Rectangle 451"/>
          <p:cNvSpPr/>
          <p:nvPr userDrawn="1"/>
        </p:nvSpPr>
        <p:spPr bwMode="auto">
          <a:xfrm>
            <a:off x="9847263" y="-160338"/>
            <a:ext cx="1828800" cy="1828801"/>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6" name="Rectangle 452"/>
          <p:cNvSpPr/>
          <p:nvPr userDrawn="1"/>
        </p:nvSpPr>
        <p:spPr bwMode="auto">
          <a:xfrm>
            <a:off x="9263063" y="1298575"/>
            <a:ext cx="1169987" cy="1171575"/>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7" name="Rectangle 453"/>
          <p:cNvSpPr/>
          <p:nvPr userDrawn="1"/>
        </p:nvSpPr>
        <p:spPr bwMode="auto">
          <a:xfrm>
            <a:off x="9263063" y="-160338"/>
            <a:ext cx="874712" cy="874713"/>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8" name="Rectangle 454"/>
          <p:cNvSpPr/>
          <p:nvPr userDrawn="1"/>
        </p:nvSpPr>
        <p:spPr bwMode="auto">
          <a:xfrm>
            <a:off x="8218488" y="1422400"/>
            <a:ext cx="666750" cy="666750"/>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9" name="Rectangle 455"/>
          <p:cNvSpPr/>
          <p:nvPr userDrawn="1"/>
        </p:nvSpPr>
        <p:spPr bwMode="auto">
          <a:xfrm>
            <a:off x="9263063" y="5753100"/>
            <a:ext cx="1169987" cy="1171575"/>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0" name="Rectangle 456"/>
          <p:cNvSpPr/>
          <p:nvPr userDrawn="1"/>
        </p:nvSpPr>
        <p:spPr bwMode="auto">
          <a:xfrm>
            <a:off x="10528300" y="5081588"/>
            <a:ext cx="773113" cy="7731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1" name="Rectangle 457"/>
          <p:cNvSpPr/>
          <p:nvPr userDrawn="1"/>
        </p:nvSpPr>
        <p:spPr bwMode="auto">
          <a:xfrm>
            <a:off x="11215688" y="5610225"/>
            <a:ext cx="317500" cy="31750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2" name="Rectangle 458"/>
          <p:cNvSpPr/>
          <p:nvPr userDrawn="1"/>
        </p:nvSpPr>
        <p:spPr bwMode="auto">
          <a:xfrm>
            <a:off x="10623550" y="6338888"/>
            <a:ext cx="2360613" cy="2362200"/>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3" name="Rectangle 459"/>
          <p:cNvSpPr/>
          <p:nvPr userDrawn="1"/>
        </p:nvSpPr>
        <p:spPr bwMode="auto">
          <a:xfrm>
            <a:off x="682625" y="441325"/>
            <a:ext cx="1254125" cy="1255713"/>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4" name="Rectangle 460"/>
          <p:cNvSpPr/>
          <p:nvPr userDrawn="1"/>
        </p:nvSpPr>
        <p:spPr bwMode="auto">
          <a:xfrm>
            <a:off x="1866900" y="-160338"/>
            <a:ext cx="512763" cy="512763"/>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5" name="Rectangle 461"/>
          <p:cNvSpPr/>
          <p:nvPr userDrawn="1"/>
        </p:nvSpPr>
        <p:spPr bwMode="auto">
          <a:xfrm>
            <a:off x="11749088" y="1235075"/>
            <a:ext cx="244475" cy="244475"/>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6" name="Rectangle 462"/>
          <p:cNvSpPr/>
          <p:nvPr userDrawn="1"/>
        </p:nvSpPr>
        <p:spPr bwMode="auto">
          <a:xfrm>
            <a:off x="5824538" y="1917700"/>
            <a:ext cx="874712" cy="87630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7" name="Rectangle 463"/>
          <p:cNvSpPr/>
          <p:nvPr userDrawn="1"/>
        </p:nvSpPr>
        <p:spPr bwMode="auto">
          <a:xfrm>
            <a:off x="4973638" y="5410200"/>
            <a:ext cx="603250" cy="603250"/>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8" name="Rectangle 464"/>
          <p:cNvSpPr/>
          <p:nvPr userDrawn="1"/>
        </p:nvSpPr>
        <p:spPr bwMode="auto">
          <a:xfrm>
            <a:off x="5629275" y="4681538"/>
            <a:ext cx="1030288" cy="1030287"/>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2" name="Title 1"/>
          <p:cNvSpPr>
            <a:spLocks noGrp="1"/>
          </p:cNvSpPr>
          <p:nvPr>
            <p:ph type="title"/>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zh-CN" altLang="en-US" dirty="0" smtClean="0"/>
              <a:t>单击此处编辑母版标题样式</a:t>
            </a:r>
            <a:endParaRPr lang="en-US" dirty="0"/>
          </a:p>
        </p:txBody>
      </p:sp>
      <p:sp>
        <p:nvSpPr>
          <p:cNvPr id="5" name="Text Placeholder 4"/>
          <p:cNvSpPr>
            <a:spLocks noGrp="1"/>
          </p:cNvSpPr>
          <p:nvPr>
            <p:ph type="body" sz="quarter" idx="12"/>
          </p:nvPr>
        </p:nvSpPr>
        <p:spPr>
          <a:xfrm>
            <a:off x="978694" y="3425825"/>
            <a:ext cx="10237787" cy="498598"/>
          </a:xfrm>
        </p:spPr>
        <p:txBody>
          <a:bodyPr/>
          <a:lstStyle>
            <a:lvl1pPr marL="0" indent="0">
              <a:spcBef>
                <a:spcPts val="0"/>
              </a:spcBef>
              <a:buNone/>
              <a:defRPr spc="-70" baseline="0">
                <a:solidFill>
                  <a:schemeClr val="tx2">
                    <a:lumMod val="40000"/>
                    <a:lumOff val="60000"/>
                    <a:alpha val="99000"/>
                  </a:schemeClr>
                </a:solidFill>
                <a:latin typeface="+mj-lt"/>
              </a:defRPr>
            </a:lvl1pPr>
          </a:lstStyle>
          <a:p>
            <a:pPr lvl="0"/>
            <a:r>
              <a:rPr lang="zh-CN" altLang="en-US" dirty="0" smtClean="0"/>
              <a:t>单击此处编辑母版文本样式</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45720" rIns="45720" bIns="91440" numCol="1" spc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lvl="0"/>
            <a:r>
              <a:rPr lang="en-US" dirty="0" smtClean="0"/>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wrap="square" lIns="91440" tIns="91440" rIns="45720" bIns="91440" numCol="1" spc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lvl="0"/>
            <a:r>
              <a:rPr lang="en-US" dirty="0" smtClean="0"/>
              <a:t>Click to edit Master text styles</a:t>
            </a: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2"/>
          <p:cNvSpPr/>
          <p:nvPr userDrawn="1"/>
        </p:nvSpPr>
        <p:spPr bwMode="hidden">
          <a:xfrm flipV="1">
            <a:off x="0" y="0"/>
            <a:ext cx="12188825" cy="11557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rgbClr val="FFFFFF"/>
              </a:solidFill>
              <a:ea typeface="宋体" charset="-122"/>
              <a:cs typeface="Segoe UI" pitchFamily="34" charset="0"/>
            </a:endParaRPr>
          </a:p>
        </p:txBody>
      </p:sp>
      <p:sp>
        <p:nvSpPr>
          <p:cNvPr id="2" name="Title 1"/>
          <p:cNvSpPr>
            <a:spLocks noGrp="1"/>
          </p:cNvSpPr>
          <p:nvPr>
            <p:ph type="title"/>
          </p:nvPr>
        </p:nvSpPr>
        <p:spPr/>
        <p:txBody>
          <a:bodyPr>
            <a:normAutofit/>
          </a:bodyPr>
          <a:lstStyle>
            <a:lvl1pPr>
              <a:defRPr>
                <a:solidFill>
                  <a:schemeClr val="tx1">
                    <a:alpha val="99000"/>
                  </a:schemeClr>
                </a:solidFill>
              </a:defRPr>
            </a:lvl1pPr>
          </a:lstStyle>
          <a:p>
            <a:r>
              <a:rPr lang="zh-CN" altLang="en-US" dirty="0" smtClean="0"/>
              <a:t>单击此处编辑母版标题样式</a:t>
            </a:r>
            <a:endParaRPr lang="en-US" dirty="0"/>
          </a:p>
        </p:txBody>
      </p:sp>
      <p:sp>
        <p:nvSpPr>
          <p:cNvPr id="5" name="Text Placeholder 4"/>
          <p:cNvSpPr>
            <a:spLocks noGrp="1"/>
          </p:cNvSpPr>
          <p:nvPr>
            <p:ph type="body" sz="quarter" idx="10"/>
          </p:nvPr>
        </p:nvSpPr>
        <p:spPr>
          <a:xfrm>
            <a:off x="518318" y="1447800"/>
            <a:ext cx="11152188" cy="5181600"/>
          </a:xfrm>
        </p:spPr>
        <p:txBody>
          <a:bodyPr>
            <a:normAutofit/>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wrap="square" lIns="152394" tIns="76197" rIns="152394" bIns="76197" anchor="b" anchorCtr="0"/>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zh-CN" altLang="en-US" dirty="0" smtClean="0"/>
              <a:t>单击此处编辑母版文本样式</a:t>
            </a:r>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chemeClr val="accent1"/>
                    </a:gs>
                    <a:gs pos="86000">
                      <a:schemeClr val="accent1"/>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ctrTitle"/>
          </p:nvPr>
        </p:nvSpPr>
        <p:spPr>
          <a:xfrm>
            <a:off x="969965" y="1622369"/>
            <a:ext cx="7869236" cy="1523497"/>
          </a:xfrm>
        </p:spPr>
        <p:txBody>
          <a:bodyPr anchor="ctr" anchorCtr="0">
            <a:noAutofit/>
          </a:bodyPr>
          <a:lstStyle>
            <a:lvl1pPr>
              <a:lnSpc>
                <a:spcPct val="90000"/>
              </a:lnSpc>
              <a:defRPr sz="5400">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69964" y="4343402"/>
            <a:ext cx="6840536" cy="463255"/>
          </a:xfrm>
        </p:spPr>
        <p:txBody>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0"/>
          </p:nvPr>
        </p:nvSpPr>
        <p:spPr>
          <a:xfrm>
            <a:off x="969964" y="190502"/>
            <a:ext cx="2547937" cy="276999"/>
          </a:xfrm>
        </p:spPr>
        <p:txBody>
          <a:bodyPr/>
          <a:lstStyle>
            <a:lvl1pPr marL="0" indent="0">
              <a:buNone/>
              <a:defRPr sz="2000" baseline="0">
                <a:gradFill>
                  <a:gsLst>
                    <a:gs pos="0">
                      <a:schemeClr val="bg2"/>
                    </a:gs>
                    <a:gs pos="86000">
                      <a:schemeClr val="bg2"/>
                    </a:gs>
                  </a:gsLst>
                  <a:lin ang="5400000" scaled="0"/>
                </a:gradFill>
              </a:defRPr>
            </a:lvl1pPr>
          </a:lstStyle>
          <a:p>
            <a:pPr lvl="0"/>
            <a:r>
              <a:rPr lang="zh-CN" altLang="en-US" dirty="0" smtClean="0"/>
              <a:t>单击此处编辑母版文本样式</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chemeClr val="tx1"/>
                    </a:gs>
                    <a:gs pos="86000">
                      <a:schemeClr val="tx1"/>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ctrTitle"/>
          </p:nvPr>
        </p:nvSpPr>
        <p:spPr>
          <a:xfrm>
            <a:off x="969966" y="3011995"/>
            <a:ext cx="7796664" cy="1523494"/>
          </a:xfrm>
        </p:spPr>
        <p:txBody>
          <a:bodyPr anchor="ctr" anchorCtr="0">
            <a:noAutofit/>
          </a:bodyPr>
          <a:lstStyle>
            <a:lvl1pPr>
              <a:lnSpc>
                <a:spcPct val="90000"/>
              </a:lnSpc>
              <a:defRPr sz="4800">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69965" y="4787310"/>
            <a:ext cx="7041922" cy="461665"/>
          </a:xfrm>
        </p:spPr>
        <p:txBody>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p:nvPr>
        </p:nvSpPr>
        <p:spPr>
          <a:xfrm>
            <a:off x="969965" y="844109"/>
            <a:ext cx="8605837" cy="1378644"/>
          </a:xfrm>
        </p:spPr>
        <p:txBody>
          <a:bodyPr anchor="t" anchorCtr="0">
            <a:scene3d>
              <a:camera prst="orthographicFront"/>
              <a:lightRig rig="flat" dir="t"/>
            </a:scene3d>
            <a:sp3d>
              <a:contourClr>
                <a:schemeClr val="tx2"/>
              </a:contourClr>
            </a:sp3d>
          </a:bodyPr>
          <a:lstStyle>
            <a:lvl1pPr marL="0" indent="0" algn="l">
              <a:buFont typeface="Arial" pitchFamily="34" charset="0"/>
              <a:buNone/>
              <a:defRPr kumimoji="0" lang="en-US" sz="10000"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zh-CN" altLang="en-US" dirty="0" smtClean="0"/>
              <a:t>单击此处编辑母版文本样式</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3" name="Oval 2"/>
          <p:cNvSpPr/>
          <p:nvPr userDrawn="1"/>
        </p:nvSpPr>
        <p:spPr bwMode="auto">
          <a:xfrm>
            <a:off x="10202863" y="-384175"/>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4" name="Oval 3"/>
          <p:cNvSpPr/>
          <p:nvPr userDrawn="1"/>
        </p:nvSpPr>
        <p:spPr bwMode="auto">
          <a:xfrm>
            <a:off x="9617075" y="1076325"/>
            <a:ext cx="1171575" cy="116998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5" name="Oval 4"/>
          <p:cNvSpPr/>
          <p:nvPr userDrawn="1"/>
        </p:nvSpPr>
        <p:spPr bwMode="auto">
          <a:xfrm>
            <a:off x="9617075" y="-384175"/>
            <a:ext cx="874713" cy="87630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6" name="Oval 5"/>
          <p:cNvSpPr/>
          <p:nvPr userDrawn="1"/>
        </p:nvSpPr>
        <p:spPr bwMode="auto">
          <a:xfrm>
            <a:off x="8574088" y="1200150"/>
            <a:ext cx="665162" cy="665163"/>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7" name="Oval 6"/>
          <p:cNvSpPr/>
          <p:nvPr userDrawn="1"/>
        </p:nvSpPr>
        <p:spPr bwMode="auto">
          <a:xfrm>
            <a:off x="9490075" y="5500688"/>
            <a:ext cx="1171575" cy="1169987"/>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8" name="Oval 7"/>
          <p:cNvSpPr/>
          <p:nvPr userDrawn="1"/>
        </p:nvSpPr>
        <p:spPr bwMode="auto">
          <a:xfrm>
            <a:off x="10755313" y="4827588"/>
            <a:ext cx="774700" cy="774700"/>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9" name="Oval 8"/>
          <p:cNvSpPr/>
          <p:nvPr userDrawn="1"/>
        </p:nvSpPr>
        <p:spPr bwMode="auto">
          <a:xfrm>
            <a:off x="11444288" y="5356225"/>
            <a:ext cx="315912" cy="31750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0" name="Oval 9"/>
          <p:cNvSpPr/>
          <p:nvPr userDrawn="1"/>
        </p:nvSpPr>
        <p:spPr bwMode="auto">
          <a:xfrm>
            <a:off x="10850563" y="6084888"/>
            <a:ext cx="2360612" cy="2362200"/>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1" name="Oval 10"/>
          <p:cNvSpPr/>
          <p:nvPr userDrawn="1"/>
        </p:nvSpPr>
        <p:spPr bwMode="auto">
          <a:xfrm>
            <a:off x="1503363" y="1116013"/>
            <a:ext cx="1255712" cy="1255712"/>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2" name="Oval 11"/>
          <p:cNvSpPr/>
          <p:nvPr userDrawn="1"/>
        </p:nvSpPr>
        <p:spPr bwMode="auto">
          <a:xfrm>
            <a:off x="2687638" y="512763"/>
            <a:ext cx="512762" cy="51276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3" name="Oval 12"/>
          <p:cNvSpPr/>
          <p:nvPr userDrawn="1"/>
        </p:nvSpPr>
        <p:spPr bwMode="auto">
          <a:xfrm>
            <a:off x="12104688" y="1011238"/>
            <a:ext cx="244475" cy="244475"/>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4" name="Oval 13"/>
          <p:cNvSpPr/>
          <p:nvPr userDrawn="1"/>
        </p:nvSpPr>
        <p:spPr bwMode="auto">
          <a:xfrm>
            <a:off x="11156950" y="1879600"/>
            <a:ext cx="874713" cy="874713"/>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5" name="Oval 14"/>
          <p:cNvSpPr/>
          <p:nvPr userDrawn="1"/>
        </p:nvSpPr>
        <p:spPr bwMode="auto">
          <a:xfrm>
            <a:off x="4973638" y="5410200"/>
            <a:ext cx="603250" cy="603250"/>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16" name="Oval 15"/>
          <p:cNvSpPr/>
          <p:nvPr userDrawn="1"/>
        </p:nvSpPr>
        <p:spPr bwMode="auto">
          <a:xfrm>
            <a:off x="5629275" y="4681538"/>
            <a:ext cx="1030288" cy="1030287"/>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ea typeface="宋体" charset="-122"/>
              <a:cs typeface="Segoe UI" pitchFamily="34" charset="0"/>
            </a:endParaRPr>
          </a:p>
        </p:txBody>
      </p:sp>
      <p:sp>
        <p:nvSpPr>
          <p:cNvPr id="2" name="Title 1"/>
          <p:cNvSpPr>
            <a:spLocks noGrp="1"/>
          </p:cNvSpPr>
          <p:nvPr>
            <p:ph type="title"/>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zh-CN" altLang="en-US" dirty="0" smtClean="0"/>
              <a:t>单击此处编辑母版标题样式</a:t>
            </a:r>
            <a:endParaRPr 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rcRect/>
          <a:stretch>
            <a:fillRect/>
          </a:stretch>
        </p:blipFill>
        <p:spPr bwMode="auto">
          <a:xfrm>
            <a:off x="0" y="7938"/>
            <a:ext cx="12188825" cy="6842125"/>
          </a:xfrm>
          <a:prstGeom prst="rect">
            <a:avLst/>
          </a:prstGeom>
          <a:noFill/>
          <a:ln w="9525">
            <a:noFill/>
            <a:miter lim="800000"/>
            <a:headEnd/>
            <a:tailEnd/>
          </a:ln>
        </p:spPr>
      </p:pic>
      <p:sp>
        <p:nvSpPr>
          <p:cNvPr id="3" name="Subtitle 2"/>
          <p:cNvSpPr>
            <a:spLocks noGrp="1"/>
          </p:cNvSpPr>
          <p:nvPr>
            <p:ph type="subTitle" idx="1"/>
          </p:nvPr>
        </p:nvSpPr>
        <p:spPr>
          <a:xfrm>
            <a:off x="614135" y="5644120"/>
            <a:ext cx="9574695" cy="368301"/>
          </a:xfrm>
          <a:prstGeom prst="rect">
            <a:avLst/>
          </a:prstGeom>
        </p:spPr>
        <p:txBody>
          <a:bodyPr/>
          <a:lstStyle>
            <a:lvl1pPr marL="0" indent="0" algn="l">
              <a:buNone/>
              <a:defRPr sz="2000" b="1" cap="all" spc="0" baseline="0">
                <a:solidFill>
                  <a:schemeClr val="tx1">
                    <a:lumMod val="75000"/>
                    <a:lumOff val="2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en-US" dirty="0"/>
          </a:p>
        </p:txBody>
      </p:sp>
      <p:sp>
        <p:nvSpPr>
          <p:cNvPr id="9" name="Text Placeholder 8"/>
          <p:cNvSpPr>
            <a:spLocks noGrp="1"/>
          </p:cNvSpPr>
          <p:nvPr>
            <p:ph type="body" sz="quarter" idx="10"/>
          </p:nvPr>
        </p:nvSpPr>
        <p:spPr>
          <a:xfrm>
            <a:off x="614135" y="5970087"/>
            <a:ext cx="9574695" cy="623688"/>
          </a:xfrm>
          <a:prstGeom prst="rect">
            <a:avLst/>
          </a:prstGeom>
        </p:spPr>
        <p:txBody>
          <a:bodyPr>
            <a:normAutofit/>
          </a:bodyPr>
          <a:lstStyle>
            <a:lvl1pPr>
              <a:lnSpc>
                <a:spcPct val="70000"/>
              </a:lnSpc>
              <a:buFontTx/>
              <a:buNone/>
              <a:defRPr kumimoji="0" lang="en-US" sz="1600" b="0" i="0" u="none" strike="noStrike" kern="1200" cap="none" spc="-70"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lvl="0"/>
            <a:r>
              <a:rPr lang="zh-CN" altLang="en-US" dirty="0" smtClean="0"/>
              <a:t>单击此处编辑母版文本样式</a:t>
            </a:r>
          </a:p>
          <a:p>
            <a:pPr lvl="1"/>
            <a:r>
              <a:rPr lang="zh-CN" altLang="en-US" dirty="0" smtClean="0"/>
              <a:t>第二级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rgbClr val="65BC46"/>
                    </a:gs>
                    <a:gs pos="86000">
                      <a:srgbClr val="65BC46"/>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ctrTitle"/>
          </p:nvPr>
        </p:nvSpPr>
        <p:spPr>
          <a:xfrm>
            <a:off x="969965" y="1622369"/>
            <a:ext cx="7869236" cy="1523497"/>
          </a:xfrm>
        </p:spPr>
        <p:txBody>
          <a:bodyPr anchor="ctr" anchorCtr="0">
            <a:noAutofit/>
          </a:bodyPr>
          <a:lstStyle>
            <a:lvl1pPr>
              <a:lnSpc>
                <a:spcPct val="90000"/>
              </a:lnSpc>
              <a:defRPr sz="5400">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69964" y="4343402"/>
            <a:ext cx="6840536" cy="463255"/>
          </a:xfrm>
        </p:spPr>
        <p:txBody>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0"/>
          </p:nvPr>
        </p:nvSpPr>
        <p:spPr>
          <a:xfrm>
            <a:off x="969964" y="190502"/>
            <a:ext cx="2547937" cy="276999"/>
          </a:xfrm>
        </p:spPr>
        <p:txBody>
          <a:bodyPr/>
          <a:lstStyle>
            <a:lvl1pPr marL="0" indent="0">
              <a:buNone/>
              <a:defRPr sz="2000" baseline="0">
                <a:gradFill>
                  <a:gsLst>
                    <a:gs pos="0">
                      <a:schemeClr val="bg2"/>
                    </a:gs>
                    <a:gs pos="86000">
                      <a:schemeClr val="bg2"/>
                    </a:gs>
                  </a:gsLst>
                  <a:lin ang="5400000" scaled="0"/>
                </a:gradFill>
              </a:defRPr>
            </a:lvl1pPr>
          </a:lstStyle>
          <a:p>
            <a:pPr lvl="0"/>
            <a:r>
              <a:rPr lang="zh-CN" altLang="en-US" dirty="0" smtClean="0"/>
              <a:t>单击此处编辑母版文本样式</a:t>
            </a: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5" y="1905001"/>
            <a:ext cx="11149012" cy="158504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u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p:cNvPicPr>
            <a:picLocks noChangeAspect="1"/>
          </p:cNvPicPr>
          <p:nvPr/>
        </p:nvPicPr>
        <p:blipFill>
          <a:blip r:embed="rId3"/>
          <a:srcRect/>
          <a:stretch>
            <a:fillRect/>
          </a:stretch>
        </p:blipFill>
        <p:spPr bwMode="invGray">
          <a:xfrm>
            <a:off x="10320338" y="371475"/>
            <a:ext cx="1308100" cy="274638"/>
          </a:xfrm>
          <a:prstGeom prst="rect">
            <a:avLst/>
          </a:prstGeom>
          <a:noFill/>
          <a:ln w="9525">
            <a:noFill/>
            <a:miter lim="800000"/>
            <a:headEnd/>
            <a:tailEnd/>
          </a:ln>
        </p:spPr>
      </p:pic>
      <p:sp>
        <p:nvSpPr>
          <p:cNvPr id="2" name="Title 1"/>
          <p:cNvSpPr>
            <a:spLocks noGrp="1"/>
          </p:cNvSpPr>
          <p:nvPr>
            <p:ph type="ctrTitle"/>
          </p:nvPr>
        </p:nvSpPr>
        <p:spPr>
          <a:xfrm>
            <a:off x="969967" y="2722611"/>
            <a:ext cx="10242549" cy="1523497"/>
          </a:xfrm>
        </p:spPr>
        <p:txBody>
          <a:bodyPr anchor="ctr">
            <a:noAutofit/>
          </a:bodyPr>
          <a:lstStyle>
            <a:lvl1pPr algn="ctr">
              <a:lnSpc>
                <a:spcPct val="90000"/>
              </a:lnSpc>
              <a:defRPr sz="8000" spc="-400"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57983" y="5677397"/>
            <a:ext cx="10242551" cy="463255"/>
          </a:xfrm>
        </p:spPr>
        <p:txBody>
          <a:bodyPr/>
          <a:lstStyle>
            <a:lvl1pPr marL="0" indent="0" algn="l">
              <a:lnSpc>
                <a:spcPct val="90000"/>
              </a:lnSpc>
              <a:spcBef>
                <a:spcPts val="0"/>
              </a:spcBef>
              <a:buNone/>
              <a:defRPr sz="2700" b="1" cap="all" baseline="0">
                <a:solidFill>
                  <a:schemeClr val="bg1">
                    <a:alpha val="99000"/>
                  </a:schemeClr>
                </a:solidFill>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p:nvPr>
        </p:nvSpPr>
        <p:spPr>
          <a:xfrm>
            <a:off x="657986" y="6121406"/>
            <a:ext cx="5335587" cy="295465"/>
          </a:xfrm>
        </p:spPr>
        <p:txBody>
          <a:bodyPr/>
          <a:lstStyle>
            <a:lvl1pPr marL="0" indent="0">
              <a:buNone/>
              <a:defRPr sz="2100" baseline="0">
                <a:solidFill>
                  <a:schemeClr val="bg1">
                    <a:alpha val="99000"/>
                  </a:schemeClr>
                </a:solidFill>
              </a:defRPr>
            </a:lvl1pPr>
          </a:lstStyle>
          <a:p>
            <a:pPr lvl="0"/>
            <a:r>
              <a:rPr lang="zh-CN" altLang="en-US" dirty="0" smtClean="0"/>
              <a:t>单击此处编辑母版文本样式</a:t>
            </a: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6" name="Picture 5"/>
          <p:cNvPicPr>
            <a:picLocks noChangeAspect="1"/>
          </p:cNvPicPr>
          <p:nvPr/>
        </p:nvPicPr>
        <p:blipFill>
          <a:blip r:embed="rId2"/>
          <a:srcRect/>
          <a:stretch>
            <a:fillRect/>
          </a:stretch>
        </p:blipFill>
        <p:spPr bwMode="auto">
          <a:xfrm>
            <a:off x="10320338" y="371475"/>
            <a:ext cx="1308100" cy="274638"/>
          </a:xfrm>
          <a:prstGeom prst="rect">
            <a:avLst/>
          </a:prstGeom>
          <a:noFill/>
          <a:ln w="9525">
            <a:noFill/>
            <a:miter lim="800000"/>
            <a:headEnd/>
            <a:tailEnd/>
          </a:ln>
        </p:spPr>
      </p:pic>
      <p:sp>
        <p:nvSpPr>
          <p:cNvPr id="2" name="Title 1"/>
          <p:cNvSpPr>
            <a:spLocks noGrp="1"/>
          </p:cNvSpPr>
          <p:nvPr>
            <p:ph type="title"/>
          </p:nvPr>
        </p:nvSpPr>
        <p:spPr>
          <a:xfrm>
            <a:off x="583660" y="228599"/>
            <a:ext cx="11149013" cy="1131364"/>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5176" y="1684475"/>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1"/>
          </p:nvPr>
        </p:nvSpPr>
        <p:spPr>
          <a:xfrm>
            <a:off x="601678" y="6078214"/>
            <a:ext cx="5670027" cy="193899"/>
          </a:xfrm>
        </p:spPr>
        <p:txBody>
          <a:bodyPr/>
          <a:lstStyle>
            <a:lvl1pPr marL="0" indent="0">
              <a:buNone/>
              <a:defRPr sz="1400"/>
            </a:lvl1pPr>
          </a:lstStyle>
          <a:p>
            <a:pPr lvl="0"/>
            <a:r>
              <a:rPr lang="en-US" smtClean="0"/>
              <a:t>Click to edit Master text styles</a:t>
            </a: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Divider">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rcRect/>
          <a:stretch>
            <a:fillRect/>
          </a:stretch>
        </p:blipFill>
        <p:spPr bwMode="invGray">
          <a:xfrm>
            <a:off x="10320338" y="371475"/>
            <a:ext cx="1308100" cy="274638"/>
          </a:xfrm>
          <a:prstGeom prst="rect">
            <a:avLst/>
          </a:prstGeom>
          <a:noFill/>
          <a:ln w="9525">
            <a:noFill/>
            <a:miter lim="800000"/>
            <a:headEnd/>
            <a:tailEnd/>
          </a:ln>
        </p:spPr>
      </p:pic>
      <p:sp>
        <p:nvSpPr>
          <p:cNvPr id="2" name="Title 1"/>
          <p:cNvSpPr>
            <a:spLocks noGrp="1"/>
          </p:cNvSpPr>
          <p:nvPr>
            <p:ph type="ctrTitle"/>
          </p:nvPr>
        </p:nvSpPr>
        <p:spPr>
          <a:xfrm>
            <a:off x="969964" y="2722608"/>
            <a:ext cx="10242549" cy="1523497"/>
          </a:xfrm>
        </p:spPr>
        <p:txBody>
          <a:bodyPr anchor="ctr">
            <a:noAutofit/>
          </a:bodyPr>
          <a:lstStyle>
            <a:lvl1pPr algn="ctr">
              <a:lnSpc>
                <a:spcPct val="90000"/>
              </a:lnSpc>
              <a:defRPr sz="6000" spc="-300"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657982" y="5677392"/>
            <a:ext cx="10242550" cy="463255"/>
          </a:xfrm>
        </p:spPr>
        <p:txBody>
          <a:bodyPr/>
          <a:lstStyle>
            <a:lvl1pPr marL="0" indent="0" algn="l">
              <a:lnSpc>
                <a:spcPct val="90000"/>
              </a:lnSpc>
              <a:spcBef>
                <a:spcPts val="0"/>
              </a:spcBef>
              <a:buNone/>
              <a:defRPr sz="20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p:nvPr>
        </p:nvSpPr>
        <p:spPr>
          <a:xfrm>
            <a:off x="657982" y="6121400"/>
            <a:ext cx="5335587" cy="221599"/>
          </a:xfrm>
        </p:spPr>
        <p:txBody>
          <a:bodyPr/>
          <a:lstStyle>
            <a:lvl1pPr marL="0" indent="0">
              <a:buNone/>
              <a:defRPr sz="1600" baseline="0">
                <a:solidFill>
                  <a:schemeClr val="bg1">
                    <a:alpha val="99000"/>
                  </a:schemeClr>
                </a:solidFill>
              </a:defRPr>
            </a:lvl1pPr>
          </a:lstStyle>
          <a:p>
            <a:pPr lvl="0"/>
            <a:r>
              <a:rPr lang="zh-CN" altLang="en-US" dirty="0" smtClean="0"/>
              <a:t>单击此处编辑母版文本样式</a:t>
            </a: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lain Blue Backgroun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4"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4"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zh-CN" altLang="en-US" dirty="0" smtClean="0"/>
              <a:t>单击此处编辑母版标题样式</a:t>
            </a:r>
            <a:endParaRPr lang="en-US" dirty="0"/>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4"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4"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4"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chemeClr val="accent1"/>
                    </a:gs>
                    <a:gs pos="86000">
                      <a:schemeClr val="accent1"/>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ctrTitle"/>
          </p:nvPr>
        </p:nvSpPr>
        <p:spPr>
          <a:xfrm>
            <a:off x="969965" y="1622369"/>
            <a:ext cx="7869236" cy="1523497"/>
          </a:xfrm>
        </p:spPr>
        <p:txBody>
          <a:bodyPr anchor="ctr" anchorCtr="0">
            <a:noAutofit/>
          </a:bodyPr>
          <a:lstStyle>
            <a:lvl1pPr>
              <a:lnSpc>
                <a:spcPct val="90000"/>
              </a:lnSpc>
              <a:defRPr sz="5400">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69964" y="4343402"/>
            <a:ext cx="6840536" cy="463255"/>
          </a:xfrm>
        </p:spPr>
        <p:txBody>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0"/>
          </p:nvPr>
        </p:nvSpPr>
        <p:spPr>
          <a:xfrm>
            <a:off x="969964" y="190502"/>
            <a:ext cx="2547937" cy="276999"/>
          </a:xfrm>
        </p:spPr>
        <p:txBody>
          <a:bodyPr/>
          <a:lstStyle>
            <a:lvl1pPr marL="0" indent="0">
              <a:buNone/>
              <a:defRPr sz="2000" baseline="0">
                <a:gradFill>
                  <a:gsLst>
                    <a:gs pos="0">
                      <a:schemeClr val="bg2"/>
                    </a:gs>
                    <a:gs pos="86000">
                      <a:schemeClr val="bg2"/>
                    </a:gs>
                  </a:gsLst>
                  <a:lin ang="5400000" scaled="0"/>
                </a:gradFill>
              </a:defRPr>
            </a:lvl1pPr>
          </a:lstStyle>
          <a:p>
            <a:pPr lvl="0"/>
            <a:r>
              <a:rPr lang="zh-CN" altLang="en-US" dirty="0" smtClean="0"/>
              <a:t>单击此处编辑母版文本样式</a:t>
            </a: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chemeClr val="tx1"/>
                    </a:gs>
                    <a:gs pos="86000">
                      <a:schemeClr val="tx1"/>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4"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chemeClr val="tx1"/>
                    </a:gs>
                    <a:gs pos="86000">
                      <a:schemeClr val="tx1"/>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4"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chemeClr val="tx1"/>
                    </a:gs>
                    <a:gs pos="86000">
                      <a:schemeClr val="tx1"/>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4"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1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4"/>
          <p:cNvSpPr/>
          <p:nvPr userDrawn="1"/>
        </p:nvSpPr>
        <p:spPr>
          <a:xfrm>
            <a:off x="1" y="6567339"/>
            <a:ext cx="1683474" cy="261610"/>
          </a:xfrm>
          <a:prstGeom prst="rect">
            <a:avLst/>
          </a:prstGeom>
        </p:spPr>
        <p:txBody>
          <a:bodyPr wrap="none">
            <a:spAutoFit/>
          </a:bodyPr>
          <a:lstStyle/>
          <a:p>
            <a:pPr defTabSz="914363" fontAlgn="auto">
              <a:spcBef>
                <a:spcPts val="0"/>
              </a:spcBef>
              <a:spcAft>
                <a:spcPts val="0"/>
              </a:spcAft>
              <a:defRPr/>
            </a:pPr>
            <a:r>
              <a:rPr lang="en-US" sz="1100" dirty="0">
                <a:gradFill>
                  <a:gsLst>
                    <a:gs pos="0">
                      <a:schemeClr val="tx1"/>
                    </a:gs>
                    <a:gs pos="86000">
                      <a:schemeClr val="tx1"/>
                    </a:gs>
                  </a:gsLst>
                  <a:lin ang="5400000" scaled="0"/>
                </a:gradFill>
                <a:latin typeface="Segoe UI" pitchFamily="34" charset="0"/>
                <a:ea typeface="Segoe UI" pitchFamily="34" charset="0"/>
                <a:cs typeface="Segoe UI" pitchFamily="34" charset="0"/>
              </a:rPr>
              <a:t>www.buildwindows.com</a:t>
            </a:r>
          </a:p>
        </p:txBody>
      </p:sp>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4"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0025"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1225"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rgbClr val="FF8C00"/>
        </a:solidFill>
        <a:effectLst/>
      </p:bgPr>
    </p:bg>
    <p:spTree>
      <p:nvGrpSpPr>
        <p:cNvPr id="1" name=""/>
        <p:cNvGrpSpPr/>
        <p:nvPr/>
      </p:nvGrpSpPr>
      <p:grpSpPr>
        <a:xfrm>
          <a:off x="0" y="0"/>
          <a:ext cx="0" cy="0"/>
          <a:chOff x="0" y="0"/>
          <a:chExt cx="0" cy="0"/>
        </a:xfrm>
      </p:grpSpPr>
      <p:sp>
        <p:nvSpPr>
          <p:cNvPr id="6" name="Teardrop 7"/>
          <p:cNvSpPr/>
          <p:nvPr userDrawn="1"/>
        </p:nvSpPr>
        <p:spPr bwMode="auto">
          <a:xfrm>
            <a:off x="9847263" y="-160338"/>
            <a:ext cx="1828800" cy="1828801"/>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ardrop 8"/>
          <p:cNvSpPr/>
          <p:nvPr userDrawn="1"/>
        </p:nvSpPr>
        <p:spPr bwMode="auto">
          <a:xfrm>
            <a:off x="9263063" y="1298575"/>
            <a:ext cx="1169987" cy="1171575"/>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9"/>
          <p:cNvSpPr/>
          <p:nvPr userDrawn="1"/>
        </p:nvSpPr>
        <p:spPr bwMode="auto">
          <a:xfrm>
            <a:off x="9263063" y="-160338"/>
            <a:ext cx="874712" cy="874713"/>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10"/>
          <p:cNvSpPr/>
          <p:nvPr userDrawn="1"/>
        </p:nvSpPr>
        <p:spPr bwMode="auto">
          <a:xfrm>
            <a:off x="8218488" y="1422400"/>
            <a:ext cx="666750" cy="666750"/>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1"/>
          <p:cNvSpPr/>
          <p:nvPr userDrawn="1"/>
        </p:nvSpPr>
        <p:spPr bwMode="auto">
          <a:xfrm>
            <a:off x="9263063" y="5753100"/>
            <a:ext cx="1169987" cy="1171575"/>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2"/>
          <p:cNvSpPr/>
          <p:nvPr userDrawn="1"/>
        </p:nvSpPr>
        <p:spPr bwMode="auto">
          <a:xfrm>
            <a:off x="10528300" y="5081588"/>
            <a:ext cx="773113" cy="7731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3"/>
          <p:cNvSpPr/>
          <p:nvPr userDrawn="1"/>
        </p:nvSpPr>
        <p:spPr bwMode="auto">
          <a:xfrm>
            <a:off x="11215688" y="5610225"/>
            <a:ext cx="317500" cy="31750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4"/>
          <p:cNvSpPr/>
          <p:nvPr userDrawn="1"/>
        </p:nvSpPr>
        <p:spPr bwMode="auto">
          <a:xfrm>
            <a:off x="10623550" y="6338888"/>
            <a:ext cx="2360613" cy="2362200"/>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5"/>
          <p:cNvSpPr/>
          <p:nvPr userDrawn="1"/>
        </p:nvSpPr>
        <p:spPr bwMode="auto">
          <a:xfrm>
            <a:off x="682625" y="441325"/>
            <a:ext cx="1254125" cy="1255713"/>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6"/>
          <p:cNvSpPr/>
          <p:nvPr userDrawn="1"/>
        </p:nvSpPr>
        <p:spPr bwMode="auto">
          <a:xfrm>
            <a:off x="1866900" y="-160338"/>
            <a:ext cx="512763" cy="512763"/>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7"/>
          <p:cNvSpPr/>
          <p:nvPr userDrawn="1"/>
        </p:nvSpPr>
        <p:spPr bwMode="auto">
          <a:xfrm>
            <a:off x="11749088" y="1235075"/>
            <a:ext cx="244475" cy="244475"/>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8"/>
          <p:cNvSpPr/>
          <p:nvPr userDrawn="1"/>
        </p:nvSpPr>
        <p:spPr bwMode="auto">
          <a:xfrm>
            <a:off x="5824538" y="1917700"/>
            <a:ext cx="874712" cy="87630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9"/>
          <p:cNvSpPr/>
          <p:nvPr userDrawn="1"/>
        </p:nvSpPr>
        <p:spPr bwMode="auto">
          <a:xfrm>
            <a:off x="4973638" y="5410200"/>
            <a:ext cx="603250" cy="603250"/>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20"/>
          <p:cNvSpPr/>
          <p:nvPr userDrawn="1"/>
        </p:nvSpPr>
        <p:spPr bwMode="auto">
          <a:xfrm>
            <a:off x="5629275" y="4681538"/>
            <a:ext cx="1030288" cy="1030287"/>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lvl="0"/>
            <a:r>
              <a:rPr lang="en-US" smtClean="0"/>
              <a:t>Click to edit Master subtitle style</a:t>
            </a:r>
            <a:endParaRPr lang="en-US" dirty="0"/>
          </a:p>
        </p:txBody>
      </p:sp>
      <p:sp>
        <p:nvSpPr>
          <p:cNvPr id="7" name="Text Placeholder 6"/>
          <p:cNvSpPr>
            <a:spLocks noGrp="1"/>
          </p:cNvSpPr>
          <p:nvPr>
            <p:ph type="body" sz="quarter" idx="10"/>
          </p:nvPr>
        </p:nvSpPr>
        <p:spPr>
          <a:xfrm>
            <a:off x="976313" y="2739678"/>
            <a:ext cx="10242550" cy="1378644"/>
          </a:xfrm>
        </p:spPr>
        <p:txBody>
          <a:bodyPr anchor="ctr" anchorCtr="0">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zh-CN" altLang="en-US" dirty="0" smtClean="0"/>
              <a:t>单击此处编辑母版文本样式</a:t>
            </a:r>
          </a:p>
        </p:txBody>
      </p:sp>
      <p:sp>
        <p:nvSpPr>
          <p:cNvPr id="5" name="Text Placeholder 4"/>
          <p:cNvSpPr>
            <a:spLocks noGrp="1"/>
          </p:cNvSpPr>
          <p:nvPr>
            <p:ph type="body" sz="quarter" idx="11"/>
          </p:nvPr>
        </p:nvSpPr>
        <p:spPr>
          <a:xfrm>
            <a:off x="972344" y="1447800"/>
            <a:ext cx="10237787" cy="914096"/>
          </a:xfrm>
        </p:spPr>
        <p:txBody>
          <a:bodyPr wrap="square" anchor="ctr"/>
          <a:lstStyle>
            <a:lvl1pPr marL="0" indent="0">
              <a:buNone/>
              <a:defRPr sz="6600" spc="-150">
                <a:solidFill>
                  <a:schemeClr val="tx1">
                    <a:alpha val="99000"/>
                  </a:schemeClr>
                </a:solidFill>
              </a:defRPr>
            </a:lvl1pPr>
          </a:lstStyle>
          <a:p>
            <a:pPr lvl="0"/>
            <a:r>
              <a:rPr lang="en-US" smtClean="0"/>
              <a:t>Click to edit Master text styles</a:t>
            </a:r>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0025"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002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20700" y="1447800"/>
            <a:ext cx="54991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447800"/>
            <a:ext cx="550068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69625"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1250"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1250" y="2174875"/>
            <a:ext cx="5387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5675" y="273050"/>
            <a:ext cx="68135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002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3612"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3612" cy="4114800"/>
          </a:xfrm>
        </p:spPr>
        <p:txBody>
          <a:bodyPr>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3612"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85238" y="228600"/>
            <a:ext cx="2787650" cy="6400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19113" y="228600"/>
            <a:ext cx="8213725" cy="6400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0025"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1225"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0025"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002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20700" y="1447800"/>
            <a:ext cx="54991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447800"/>
            <a:ext cx="5500688"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69625"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1250"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1250" y="2174875"/>
            <a:ext cx="5387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5675" y="273050"/>
            <a:ext cx="68135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002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3612"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3612" cy="4114800"/>
          </a:xfrm>
        </p:spPr>
        <p:txBody>
          <a:bodyPr>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3612"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85238" y="228600"/>
            <a:ext cx="2787650" cy="6400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19113" y="228600"/>
            <a:ext cx="8213725" cy="6400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3.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2" cy="74771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3964" r:id="rId22"/>
    <p:sldLayoutId id="2147484008" r:id="rId23"/>
    <p:sldLayoutId id="2147484009" r:id="rId24"/>
    <p:sldLayoutId id="2147484010" r:id="rId25"/>
    <p:sldLayoutId id="2147484011" r:id="rId26"/>
    <p:sldLayoutId id="2147484012" r:id="rId27"/>
    <p:sldLayoutId id="2147484013" r:id="rId28"/>
    <p:sldLayoutId id="2147484014" r:id="rId29"/>
    <p:sldLayoutId id="2147484015" r:id="rId30"/>
    <p:sldLayoutId id="2147484016" r:id="rId31"/>
    <p:sldLayoutId id="2147484017" r:id="rId32"/>
    <p:sldLayoutId id="2147484018" r:id="rId33"/>
    <p:sldLayoutId id="2147484019" r:id="rId34"/>
    <p:sldLayoutId id="2147484020" r:id="rId35"/>
    <p:sldLayoutId id="2147484021" r:id="rId36"/>
    <p:sldLayoutId id="2147484022" r:id="rId37"/>
  </p:sldLayoutIdLst>
  <p:transition>
    <p:fade/>
  </p:transition>
  <p:timing>
    <p:tnLst>
      <p:par>
        <p:cTn id="1" dur="indefinite" restart="never" nodeType="tmRoot"/>
      </p:par>
    </p:tnLst>
  </p:timing>
  <p:txStyles>
    <p:titleStyle>
      <a:lvl1pPr algn="l" defTabSz="912813" rtl="0" eaLnBrk="0" fontAlgn="base" hangingPunct="0">
        <a:lnSpc>
          <a:spcPct val="90000"/>
        </a:lnSpc>
        <a:spcBef>
          <a:spcPct val="0"/>
        </a:spcBef>
        <a:spcAft>
          <a:spcPct val="0"/>
        </a:spcAft>
        <a:defRPr lang="en-US" sz="5400" kern="1200" spc="-100" dirty="0">
          <a:ln w="3175">
            <a:noFill/>
          </a:ln>
          <a:solidFill>
            <a:srgbClr val="0072C6"/>
          </a:solidFill>
          <a:latin typeface="+mj-lt"/>
          <a:ea typeface="+mn-ea"/>
          <a:cs typeface="Arial" charset="0"/>
        </a:defRPr>
      </a:lvl1pPr>
      <a:lvl2pPr algn="l" defTabSz="912813" rtl="0" eaLnBrk="0" fontAlgn="base" hangingPunct="0">
        <a:lnSpc>
          <a:spcPct val="90000"/>
        </a:lnSpc>
        <a:spcBef>
          <a:spcPct val="0"/>
        </a:spcBef>
        <a:spcAft>
          <a:spcPct val="0"/>
        </a:spcAft>
        <a:defRPr sz="5400">
          <a:solidFill>
            <a:srgbClr val="0072C6"/>
          </a:solidFill>
          <a:latin typeface="Segoe UI Light" pitchFamily="34" charset="0"/>
          <a:cs typeface="Arial" charset="0"/>
        </a:defRPr>
      </a:lvl2pPr>
      <a:lvl3pPr algn="l" defTabSz="912813" rtl="0" eaLnBrk="0" fontAlgn="base" hangingPunct="0">
        <a:lnSpc>
          <a:spcPct val="90000"/>
        </a:lnSpc>
        <a:spcBef>
          <a:spcPct val="0"/>
        </a:spcBef>
        <a:spcAft>
          <a:spcPct val="0"/>
        </a:spcAft>
        <a:defRPr sz="5400">
          <a:solidFill>
            <a:srgbClr val="0072C6"/>
          </a:solidFill>
          <a:latin typeface="Segoe UI Light" pitchFamily="34" charset="0"/>
          <a:cs typeface="Arial" charset="0"/>
        </a:defRPr>
      </a:lvl3pPr>
      <a:lvl4pPr algn="l" defTabSz="912813" rtl="0" eaLnBrk="0" fontAlgn="base" hangingPunct="0">
        <a:lnSpc>
          <a:spcPct val="90000"/>
        </a:lnSpc>
        <a:spcBef>
          <a:spcPct val="0"/>
        </a:spcBef>
        <a:spcAft>
          <a:spcPct val="0"/>
        </a:spcAft>
        <a:defRPr sz="5400">
          <a:solidFill>
            <a:srgbClr val="0072C6"/>
          </a:solidFill>
          <a:latin typeface="Segoe UI Light" pitchFamily="34" charset="0"/>
          <a:cs typeface="Arial" charset="0"/>
        </a:defRPr>
      </a:lvl4pPr>
      <a:lvl5pPr algn="l" defTabSz="912813" rtl="0" eaLnBrk="0" fontAlgn="base" hangingPunct="0">
        <a:lnSpc>
          <a:spcPct val="90000"/>
        </a:lnSpc>
        <a:spcBef>
          <a:spcPct val="0"/>
        </a:spcBef>
        <a:spcAft>
          <a:spcPct val="0"/>
        </a:spcAft>
        <a:defRPr sz="5400">
          <a:solidFill>
            <a:srgbClr val="0072C6"/>
          </a:solidFill>
          <a:latin typeface="Segoe UI Light" pitchFamily="34" charset="0"/>
          <a:cs typeface="Arial" charset="0"/>
        </a:defRPr>
      </a:lvl5pPr>
      <a:lvl6pPr marL="457200" algn="l" defTabSz="912813" rtl="0" fontAlgn="base">
        <a:lnSpc>
          <a:spcPct val="90000"/>
        </a:lnSpc>
        <a:spcBef>
          <a:spcPct val="0"/>
        </a:spcBef>
        <a:spcAft>
          <a:spcPct val="0"/>
        </a:spcAft>
        <a:defRPr sz="5400">
          <a:solidFill>
            <a:srgbClr val="0072C6"/>
          </a:solidFill>
          <a:latin typeface="Segoe UI Light" pitchFamily="34" charset="0"/>
          <a:cs typeface="Arial" charset="0"/>
        </a:defRPr>
      </a:lvl6pPr>
      <a:lvl7pPr marL="914400" algn="l" defTabSz="912813" rtl="0" fontAlgn="base">
        <a:lnSpc>
          <a:spcPct val="90000"/>
        </a:lnSpc>
        <a:spcBef>
          <a:spcPct val="0"/>
        </a:spcBef>
        <a:spcAft>
          <a:spcPct val="0"/>
        </a:spcAft>
        <a:defRPr sz="5400">
          <a:solidFill>
            <a:srgbClr val="0072C6"/>
          </a:solidFill>
          <a:latin typeface="Segoe UI Light" pitchFamily="34" charset="0"/>
          <a:cs typeface="Arial" charset="0"/>
        </a:defRPr>
      </a:lvl7pPr>
      <a:lvl8pPr marL="1371600" algn="l" defTabSz="912813" rtl="0" fontAlgn="base">
        <a:lnSpc>
          <a:spcPct val="90000"/>
        </a:lnSpc>
        <a:spcBef>
          <a:spcPct val="0"/>
        </a:spcBef>
        <a:spcAft>
          <a:spcPct val="0"/>
        </a:spcAft>
        <a:defRPr sz="5400">
          <a:solidFill>
            <a:srgbClr val="0072C6"/>
          </a:solidFill>
          <a:latin typeface="Segoe UI Light" pitchFamily="34" charset="0"/>
          <a:cs typeface="Arial" charset="0"/>
        </a:defRPr>
      </a:lvl8pPr>
      <a:lvl9pPr marL="1828800" algn="l" defTabSz="912813" rtl="0" fontAlgn="base">
        <a:lnSpc>
          <a:spcPct val="90000"/>
        </a:lnSpc>
        <a:spcBef>
          <a:spcPct val="0"/>
        </a:spcBef>
        <a:spcAft>
          <a:spcPct val="0"/>
        </a:spcAft>
        <a:defRPr sz="5400">
          <a:solidFill>
            <a:srgbClr val="0072C6"/>
          </a:solidFill>
          <a:latin typeface="Segoe UI Light" pitchFamily="34" charset="0"/>
          <a:cs typeface="Arial" charset="0"/>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kern="1200" spc="-70">
          <a:solidFill>
            <a:srgbClr val="404040"/>
          </a:solidFill>
          <a:latin typeface="+mn-lt"/>
          <a:ea typeface="+mn-ea"/>
          <a:cs typeface="+mn-cs"/>
        </a:defRPr>
      </a:lvl1pPr>
      <a:lvl2pPr marL="573088" indent="-233363" algn="l" defTabSz="912813" rtl="0" eaLnBrk="0" fontAlgn="base" hangingPunct="0">
        <a:lnSpc>
          <a:spcPct val="90000"/>
        </a:lnSpc>
        <a:spcBef>
          <a:spcPct val="20000"/>
        </a:spcBef>
        <a:spcAft>
          <a:spcPct val="0"/>
        </a:spcAft>
        <a:buSzPct val="90000"/>
        <a:buFont typeface="Wingdings" pitchFamily="2" charset="2"/>
        <a:buChar char=""/>
        <a:defRPr sz="2400" kern="1200">
          <a:solidFill>
            <a:srgbClr val="404040"/>
          </a:solidFill>
          <a:latin typeface="+mn-lt"/>
          <a:ea typeface="+mn-ea"/>
          <a:cs typeface="+mn-cs"/>
        </a:defRPr>
      </a:lvl2pPr>
      <a:lvl3pPr marL="798513" indent="-225425" algn="l" defTabSz="912813" rtl="0" eaLnBrk="0" fontAlgn="base" hangingPunct="0">
        <a:lnSpc>
          <a:spcPct val="90000"/>
        </a:lnSpc>
        <a:spcBef>
          <a:spcPct val="20000"/>
        </a:spcBef>
        <a:spcAft>
          <a:spcPct val="0"/>
        </a:spcAft>
        <a:buSzPct val="90000"/>
        <a:buFont typeface="Wingdings" pitchFamily="2" charset="2"/>
        <a:buChar char=""/>
        <a:tabLst>
          <a:tab pos="798513" algn="l"/>
        </a:tabLst>
        <a:defRPr sz="2400" kern="1200">
          <a:solidFill>
            <a:srgbClr val="404040"/>
          </a:solidFill>
          <a:latin typeface="+mn-lt"/>
          <a:ea typeface="+mn-ea"/>
          <a:cs typeface="+mn-cs"/>
        </a:defRPr>
      </a:lvl3pPr>
      <a:lvl4pPr marL="1030288" indent="-231775" algn="l" defTabSz="912813" rtl="0" eaLnBrk="0" fontAlgn="base" hangingPunct="0">
        <a:lnSpc>
          <a:spcPct val="90000"/>
        </a:lnSpc>
        <a:spcBef>
          <a:spcPct val="20000"/>
        </a:spcBef>
        <a:spcAft>
          <a:spcPct val="0"/>
        </a:spcAft>
        <a:buSzPct val="90000"/>
        <a:buFont typeface="Wingdings" pitchFamily="2" charset="2"/>
        <a:buChar char=""/>
        <a:defRPr sz="2000" kern="1200">
          <a:solidFill>
            <a:srgbClr val="404040"/>
          </a:solidFill>
          <a:latin typeface="+mn-lt"/>
          <a:ea typeface="+mn-ea"/>
          <a:cs typeface="+mn-cs"/>
        </a:defRPr>
      </a:lvl4pPr>
      <a:lvl5pPr marL="1255713" indent="-225425" algn="l" defTabSz="912813" rtl="0" eaLnBrk="0" fontAlgn="base" hangingPunct="0">
        <a:lnSpc>
          <a:spcPct val="90000"/>
        </a:lnSpc>
        <a:spcBef>
          <a:spcPct val="20000"/>
        </a:spcBef>
        <a:spcAft>
          <a:spcPct val="0"/>
        </a:spcAft>
        <a:buSzPct val="90000"/>
        <a:buFont typeface="Wingdings" pitchFamily="2" charset="2"/>
        <a:buChar char=""/>
        <a:tabLst>
          <a:tab pos="1255713" algn="l"/>
        </a:tabLst>
        <a:defRPr sz="2000" kern="1200">
          <a:solidFill>
            <a:srgbClr val="404040"/>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5" name="Oval 2"/>
          <p:cNvSpPr/>
          <p:nvPr userDrawn="1"/>
        </p:nvSpPr>
        <p:spPr bwMode="auto">
          <a:xfrm>
            <a:off x="10202863" y="-384175"/>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6" name="Oval 3"/>
          <p:cNvSpPr/>
          <p:nvPr userDrawn="1"/>
        </p:nvSpPr>
        <p:spPr bwMode="auto">
          <a:xfrm>
            <a:off x="9617075" y="1076325"/>
            <a:ext cx="1171575" cy="116998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7" name="Oval 4"/>
          <p:cNvSpPr/>
          <p:nvPr userDrawn="1"/>
        </p:nvSpPr>
        <p:spPr bwMode="auto">
          <a:xfrm>
            <a:off x="9617075" y="-384175"/>
            <a:ext cx="874713" cy="87630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8" name="Oval 5"/>
          <p:cNvSpPr/>
          <p:nvPr userDrawn="1"/>
        </p:nvSpPr>
        <p:spPr bwMode="auto">
          <a:xfrm>
            <a:off x="8574088" y="1200150"/>
            <a:ext cx="665162" cy="665163"/>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9" name="Oval 6"/>
          <p:cNvSpPr/>
          <p:nvPr userDrawn="1"/>
        </p:nvSpPr>
        <p:spPr bwMode="auto">
          <a:xfrm>
            <a:off x="9490075" y="5500688"/>
            <a:ext cx="1171575" cy="1169987"/>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10" name="Oval 7"/>
          <p:cNvSpPr/>
          <p:nvPr userDrawn="1"/>
        </p:nvSpPr>
        <p:spPr bwMode="auto">
          <a:xfrm>
            <a:off x="10755313" y="4827588"/>
            <a:ext cx="774700" cy="774700"/>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11" name="Oval 8"/>
          <p:cNvSpPr/>
          <p:nvPr userDrawn="1"/>
        </p:nvSpPr>
        <p:spPr bwMode="auto">
          <a:xfrm>
            <a:off x="11444288" y="5356225"/>
            <a:ext cx="315912" cy="31750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12" name="Oval 9"/>
          <p:cNvSpPr/>
          <p:nvPr userDrawn="1"/>
        </p:nvSpPr>
        <p:spPr bwMode="auto">
          <a:xfrm>
            <a:off x="10850563" y="6084888"/>
            <a:ext cx="2360612" cy="2362200"/>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13" name="Oval 10"/>
          <p:cNvSpPr/>
          <p:nvPr userDrawn="1"/>
        </p:nvSpPr>
        <p:spPr bwMode="auto">
          <a:xfrm>
            <a:off x="1503363" y="1116013"/>
            <a:ext cx="1255712" cy="1255712"/>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14" name="Oval 11"/>
          <p:cNvSpPr/>
          <p:nvPr userDrawn="1"/>
        </p:nvSpPr>
        <p:spPr bwMode="auto">
          <a:xfrm>
            <a:off x="2687638" y="512763"/>
            <a:ext cx="512762" cy="51276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15" name="Oval 12"/>
          <p:cNvSpPr/>
          <p:nvPr userDrawn="1"/>
        </p:nvSpPr>
        <p:spPr bwMode="auto">
          <a:xfrm>
            <a:off x="12104688" y="1011238"/>
            <a:ext cx="244475" cy="244475"/>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16" name="Oval 13"/>
          <p:cNvSpPr/>
          <p:nvPr userDrawn="1"/>
        </p:nvSpPr>
        <p:spPr bwMode="auto">
          <a:xfrm>
            <a:off x="11156950" y="1879600"/>
            <a:ext cx="874713" cy="874713"/>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17" name="Oval 14"/>
          <p:cNvSpPr/>
          <p:nvPr userDrawn="1"/>
        </p:nvSpPr>
        <p:spPr bwMode="auto">
          <a:xfrm>
            <a:off x="4973638" y="5410200"/>
            <a:ext cx="603250" cy="603250"/>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18" name="Oval 15"/>
          <p:cNvSpPr/>
          <p:nvPr userDrawn="1"/>
        </p:nvSpPr>
        <p:spPr bwMode="auto">
          <a:xfrm>
            <a:off x="5629275" y="4681538"/>
            <a:ext cx="1030288" cy="1030287"/>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a:defRPr/>
            </a:pPr>
            <a:endParaRPr lang="en-US" altLang="zh-CN">
              <a:solidFill>
                <a:schemeClr val="tx1"/>
              </a:solidFill>
              <a:cs typeface="Segoe UI" pitchFamily="34" charset="0"/>
            </a:endParaRPr>
          </a:p>
        </p:txBody>
      </p:sp>
      <p:sp>
        <p:nvSpPr>
          <p:cNvPr id="39952" name="Title Placeholder 1"/>
          <p:cNvSpPr>
            <a:spLocks noGrp="1"/>
          </p:cNvSpPr>
          <p:nvPr>
            <p:ph type="title"/>
          </p:nvPr>
        </p:nvSpPr>
        <p:spPr bwMode="auto">
          <a:xfrm>
            <a:off x="519113" y="228600"/>
            <a:ext cx="11149012" cy="7477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ltLang="zh-CN" smtClean="0"/>
              <a:t>Click to edit Master title style</a:t>
            </a:r>
          </a:p>
        </p:txBody>
      </p:sp>
      <p:sp>
        <p:nvSpPr>
          <p:cNvPr id="39953" name="Text Placeholder 3"/>
          <p:cNvSpPr>
            <a:spLocks noGrp="1"/>
          </p:cNvSpPr>
          <p:nvPr>
            <p:ph type="body" idx="1"/>
          </p:nvPr>
        </p:nvSpPr>
        <p:spPr bwMode="auto">
          <a:xfrm>
            <a:off x="520700" y="1447800"/>
            <a:ext cx="11152188" cy="5181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Tree>
  </p:cSld>
  <p:clrMap bg1="dk2" tx1="lt1" bg2="dk1" tx2="lt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transition spd="med">
    <p:fade/>
  </p:transition>
  <p:txStyles>
    <p:titleStyle>
      <a:lvl1pPr algn="l" defTabSz="912813" rtl="0" eaLnBrk="0" fontAlgn="base" hangingPunct="0">
        <a:lnSpc>
          <a:spcPct val="90000"/>
        </a:lnSpc>
        <a:spcBef>
          <a:spcPct val="0"/>
        </a:spcBef>
        <a:spcAft>
          <a:spcPct val="0"/>
        </a:spcAft>
        <a:defRPr sz="5400">
          <a:solidFill>
            <a:srgbClr val="0072C6"/>
          </a:solidFill>
          <a:latin typeface="+mj-lt"/>
          <a:ea typeface="+mj-ea"/>
          <a:cs typeface="+mj-cs"/>
        </a:defRPr>
      </a:lvl1pPr>
      <a:lvl2pPr algn="l" defTabSz="912813" rtl="0" eaLnBrk="0" fontAlgn="base" hangingPunct="0">
        <a:lnSpc>
          <a:spcPct val="90000"/>
        </a:lnSpc>
        <a:spcBef>
          <a:spcPct val="0"/>
        </a:spcBef>
        <a:spcAft>
          <a:spcPct val="0"/>
        </a:spcAft>
        <a:defRPr sz="5400">
          <a:solidFill>
            <a:srgbClr val="0072C6"/>
          </a:solidFill>
          <a:latin typeface="Segoe UI Light" pitchFamily="34" charset="0"/>
          <a:ea typeface="宋体" charset="-122"/>
        </a:defRPr>
      </a:lvl2pPr>
      <a:lvl3pPr algn="l" defTabSz="912813" rtl="0" eaLnBrk="0" fontAlgn="base" hangingPunct="0">
        <a:lnSpc>
          <a:spcPct val="90000"/>
        </a:lnSpc>
        <a:spcBef>
          <a:spcPct val="0"/>
        </a:spcBef>
        <a:spcAft>
          <a:spcPct val="0"/>
        </a:spcAft>
        <a:defRPr sz="5400">
          <a:solidFill>
            <a:srgbClr val="0072C6"/>
          </a:solidFill>
          <a:latin typeface="Segoe UI Light" pitchFamily="34" charset="0"/>
          <a:ea typeface="宋体" charset="-122"/>
        </a:defRPr>
      </a:lvl3pPr>
      <a:lvl4pPr algn="l" defTabSz="912813" rtl="0" eaLnBrk="0" fontAlgn="base" hangingPunct="0">
        <a:lnSpc>
          <a:spcPct val="90000"/>
        </a:lnSpc>
        <a:spcBef>
          <a:spcPct val="0"/>
        </a:spcBef>
        <a:spcAft>
          <a:spcPct val="0"/>
        </a:spcAft>
        <a:defRPr sz="5400">
          <a:solidFill>
            <a:srgbClr val="0072C6"/>
          </a:solidFill>
          <a:latin typeface="Segoe UI Light" pitchFamily="34" charset="0"/>
          <a:ea typeface="宋体" charset="-122"/>
        </a:defRPr>
      </a:lvl4pPr>
      <a:lvl5pPr algn="l" defTabSz="912813" rtl="0" eaLnBrk="0" fontAlgn="base" hangingPunct="0">
        <a:lnSpc>
          <a:spcPct val="90000"/>
        </a:lnSpc>
        <a:spcBef>
          <a:spcPct val="0"/>
        </a:spcBef>
        <a:spcAft>
          <a:spcPct val="0"/>
        </a:spcAft>
        <a:defRPr sz="5400">
          <a:solidFill>
            <a:srgbClr val="0072C6"/>
          </a:solidFill>
          <a:latin typeface="Segoe UI Light" pitchFamily="34" charset="0"/>
          <a:ea typeface="宋体" charset="-122"/>
        </a:defRPr>
      </a:lvl5pPr>
      <a:lvl6pPr marL="457200" algn="l" defTabSz="912813" rtl="0" fontAlgn="base">
        <a:lnSpc>
          <a:spcPct val="90000"/>
        </a:lnSpc>
        <a:spcBef>
          <a:spcPct val="0"/>
        </a:spcBef>
        <a:spcAft>
          <a:spcPct val="0"/>
        </a:spcAft>
        <a:defRPr sz="5400">
          <a:solidFill>
            <a:srgbClr val="0072C6"/>
          </a:solidFill>
          <a:latin typeface="Segoe UI Light" pitchFamily="34" charset="0"/>
          <a:ea typeface="宋体" charset="-122"/>
        </a:defRPr>
      </a:lvl6pPr>
      <a:lvl7pPr marL="914400" algn="l" defTabSz="912813" rtl="0" fontAlgn="base">
        <a:lnSpc>
          <a:spcPct val="90000"/>
        </a:lnSpc>
        <a:spcBef>
          <a:spcPct val="0"/>
        </a:spcBef>
        <a:spcAft>
          <a:spcPct val="0"/>
        </a:spcAft>
        <a:defRPr sz="5400">
          <a:solidFill>
            <a:srgbClr val="0072C6"/>
          </a:solidFill>
          <a:latin typeface="Segoe UI Light" pitchFamily="34" charset="0"/>
          <a:ea typeface="宋体" charset="-122"/>
        </a:defRPr>
      </a:lvl7pPr>
      <a:lvl8pPr marL="1371600" algn="l" defTabSz="912813" rtl="0" fontAlgn="base">
        <a:lnSpc>
          <a:spcPct val="90000"/>
        </a:lnSpc>
        <a:spcBef>
          <a:spcPct val="0"/>
        </a:spcBef>
        <a:spcAft>
          <a:spcPct val="0"/>
        </a:spcAft>
        <a:defRPr sz="5400">
          <a:solidFill>
            <a:srgbClr val="0072C6"/>
          </a:solidFill>
          <a:latin typeface="Segoe UI Light" pitchFamily="34" charset="0"/>
          <a:ea typeface="宋体" charset="-122"/>
        </a:defRPr>
      </a:lvl8pPr>
      <a:lvl9pPr marL="1828800" algn="l" defTabSz="912813" rtl="0" fontAlgn="base">
        <a:lnSpc>
          <a:spcPct val="90000"/>
        </a:lnSpc>
        <a:spcBef>
          <a:spcPct val="0"/>
        </a:spcBef>
        <a:spcAft>
          <a:spcPct val="0"/>
        </a:spcAft>
        <a:defRPr sz="5400">
          <a:solidFill>
            <a:srgbClr val="0072C6"/>
          </a:solidFill>
          <a:latin typeface="Segoe UI Light" pitchFamily="34" charset="0"/>
          <a:ea typeface="宋体" charset="-122"/>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a:solidFill>
            <a:srgbClr val="404040"/>
          </a:solidFill>
          <a:latin typeface="+mn-lt"/>
          <a:ea typeface="+mn-ea"/>
          <a:cs typeface="+mn-cs"/>
        </a:defRPr>
      </a:lvl1pPr>
      <a:lvl2pPr marL="573088" indent="-233363" algn="l" defTabSz="912813" rtl="0" eaLnBrk="0" fontAlgn="base" hangingPunct="0">
        <a:lnSpc>
          <a:spcPct val="90000"/>
        </a:lnSpc>
        <a:spcBef>
          <a:spcPct val="20000"/>
        </a:spcBef>
        <a:spcAft>
          <a:spcPct val="0"/>
        </a:spcAft>
        <a:buSzPct val="90000"/>
        <a:buFont typeface="Wingdings" pitchFamily="2" charset="2"/>
        <a:buChar char=""/>
        <a:defRPr sz="2400">
          <a:solidFill>
            <a:srgbClr val="404040"/>
          </a:solidFill>
          <a:latin typeface="+mn-lt"/>
          <a:ea typeface="+mn-ea"/>
        </a:defRPr>
      </a:lvl2pPr>
      <a:lvl3pPr marL="798513" indent="-225425" algn="l" defTabSz="912813" rtl="0" eaLnBrk="0" fontAlgn="base" hangingPunct="0">
        <a:lnSpc>
          <a:spcPct val="90000"/>
        </a:lnSpc>
        <a:spcBef>
          <a:spcPct val="20000"/>
        </a:spcBef>
        <a:spcAft>
          <a:spcPct val="0"/>
        </a:spcAft>
        <a:buSzPct val="90000"/>
        <a:buFont typeface="Wingdings" pitchFamily="2" charset="2"/>
        <a:buChar char=""/>
        <a:tabLst>
          <a:tab pos="798513" algn="l"/>
        </a:tabLst>
        <a:defRPr sz="2400">
          <a:solidFill>
            <a:srgbClr val="404040"/>
          </a:solidFill>
          <a:latin typeface="+mn-lt"/>
          <a:ea typeface="+mn-ea"/>
        </a:defRPr>
      </a:lvl3pPr>
      <a:lvl4pPr marL="1030288" indent="-231775" algn="l" defTabSz="912813" rtl="0" eaLnBrk="0" fontAlgn="base" hangingPunct="0">
        <a:lnSpc>
          <a:spcPct val="90000"/>
        </a:lnSpc>
        <a:spcBef>
          <a:spcPct val="20000"/>
        </a:spcBef>
        <a:spcAft>
          <a:spcPct val="0"/>
        </a:spcAft>
        <a:buSzPct val="90000"/>
        <a:buFont typeface="Wingdings" pitchFamily="2" charset="2"/>
        <a:buChar char=""/>
        <a:defRPr sz="2000">
          <a:solidFill>
            <a:srgbClr val="404040"/>
          </a:solidFill>
          <a:latin typeface="+mn-lt"/>
          <a:ea typeface="+mn-ea"/>
        </a:defRPr>
      </a:lvl4pPr>
      <a:lvl5pPr marL="1255713" indent="-225425" algn="l" defTabSz="912813" rtl="0" eaLnBrk="0" fontAlgn="base" hangingPunct="0">
        <a:lnSpc>
          <a:spcPct val="90000"/>
        </a:lnSpc>
        <a:spcBef>
          <a:spcPct val="20000"/>
        </a:spcBef>
        <a:spcAft>
          <a:spcPct val="0"/>
        </a:spcAft>
        <a:buSzPct val="90000"/>
        <a:buFont typeface="Wingdings" pitchFamily="2" charset="2"/>
        <a:buChar char=""/>
        <a:tabLst>
          <a:tab pos="1255713" algn="l"/>
        </a:tabLst>
        <a:defRPr sz="2000">
          <a:solidFill>
            <a:srgbClr val="404040"/>
          </a:solidFill>
          <a:latin typeface="+mn-lt"/>
          <a:ea typeface="+mn-ea"/>
        </a:defRPr>
      </a:lvl5pPr>
      <a:lvl6pPr marL="1712913" indent="-225425" algn="l" defTabSz="912813" rtl="0" fontAlgn="base">
        <a:lnSpc>
          <a:spcPct val="90000"/>
        </a:lnSpc>
        <a:spcBef>
          <a:spcPct val="20000"/>
        </a:spcBef>
        <a:spcAft>
          <a:spcPct val="0"/>
        </a:spcAft>
        <a:buSzPct val="90000"/>
        <a:buFont typeface="Wingdings" pitchFamily="2" charset="2"/>
        <a:buChar char=""/>
        <a:tabLst>
          <a:tab pos="1255713" algn="l"/>
        </a:tabLst>
        <a:defRPr sz="2000">
          <a:solidFill>
            <a:srgbClr val="404040"/>
          </a:solidFill>
          <a:latin typeface="+mn-lt"/>
          <a:ea typeface="+mn-ea"/>
        </a:defRPr>
      </a:lvl6pPr>
      <a:lvl7pPr marL="2170113" indent="-225425" algn="l" defTabSz="912813" rtl="0" fontAlgn="base">
        <a:lnSpc>
          <a:spcPct val="90000"/>
        </a:lnSpc>
        <a:spcBef>
          <a:spcPct val="20000"/>
        </a:spcBef>
        <a:spcAft>
          <a:spcPct val="0"/>
        </a:spcAft>
        <a:buSzPct val="90000"/>
        <a:buFont typeface="Wingdings" pitchFamily="2" charset="2"/>
        <a:buChar char=""/>
        <a:tabLst>
          <a:tab pos="1255713" algn="l"/>
        </a:tabLst>
        <a:defRPr sz="2000">
          <a:solidFill>
            <a:srgbClr val="404040"/>
          </a:solidFill>
          <a:latin typeface="+mn-lt"/>
          <a:ea typeface="+mn-ea"/>
        </a:defRPr>
      </a:lvl7pPr>
      <a:lvl8pPr marL="2627313" indent="-225425" algn="l" defTabSz="912813" rtl="0" fontAlgn="base">
        <a:lnSpc>
          <a:spcPct val="90000"/>
        </a:lnSpc>
        <a:spcBef>
          <a:spcPct val="20000"/>
        </a:spcBef>
        <a:spcAft>
          <a:spcPct val="0"/>
        </a:spcAft>
        <a:buSzPct val="90000"/>
        <a:buFont typeface="Wingdings" pitchFamily="2" charset="2"/>
        <a:buChar char=""/>
        <a:tabLst>
          <a:tab pos="1255713" algn="l"/>
        </a:tabLst>
        <a:defRPr sz="2000">
          <a:solidFill>
            <a:srgbClr val="404040"/>
          </a:solidFill>
          <a:latin typeface="+mn-lt"/>
          <a:ea typeface="+mn-ea"/>
        </a:defRPr>
      </a:lvl8pPr>
      <a:lvl9pPr marL="3084513" indent="-225425" algn="l" defTabSz="912813" rtl="0" fontAlgn="base">
        <a:lnSpc>
          <a:spcPct val="90000"/>
        </a:lnSpc>
        <a:spcBef>
          <a:spcPct val="20000"/>
        </a:spcBef>
        <a:spcAft>
          <a:spcPct val="0"/>
        </a:spcAft>
        <a:buSzPct val="90000"/>
        <a:buFont typeface="Wingdings" pitchFamily="2" charset="2"/>
        <a:buChar char=""/>
        <a:tabLst>
          <a:tab pos="1255713" algn="l"/>
        </a:tabLst>
        <a:defRPr sz="2000">
          <a:solidFill>
            <a:srgbClr val="40404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2226" name="Title Placeholder 1"/>
          <p:cNvSpPr>
            <a:spLocks noGrp="1"/>
          </p:cNvSpPr>
          <p:nvPr>
            <p:ph type="title"/>
          </p:nvPr>
        </p:nvSpPr>
        <p:spPr bwMode="auto">
          <a:xfrm>
            <a:off x="519113" y="228600"/>
            <a:ext cx="11149012" cy="74771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ltLang="zh-CN" smtClean="0"/>
              <a:t>Click to edit Master title style</a:t>
            </a:r>
          </a:p>
        </p:txBody>
      </p:sp>
      <p:sp>
        <p:nvSpPr>
          <p:cNvPr id="52227" name="Text Placeholder 3"/>
          <p:cNvSpPr>
            <a:spLocks noGrp="1"/>
          </p:cNvSpPr>
          <p:nvPr>
            <p:ph type="body" idx="1"/>
          </p:nvPr>
        </p:nvSpPr>
        <p:spPr bwMode="auto">
          <a:xfrm>
            <a:off x="520700" y="1447800"/>
            <a:ext cx="11152188" cy="5181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Tree>
  </p:cSld>
  <p:clrMap bg1="dk2" tx1="lt1" bg2="dk1" tx2="lt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transition spd="med">
    <p:fade/>
  </p:transition>
  <p:txStyles>
    <p:titleStyle>
      <a:lvl1pPr algn="l" defTabSz="912813" rtl="0" eaLnBrk="0" fontAlgn="base" hangingPunct="0">
        <a:lnSpc>
          <a:spcPct val="90000"/>
        </a:lnSpc>
        <a:spcBef>
          <a:spcPct val="0"/>
        </a:spcBef>
        <a:spcAft>
          <a:spcPct val="0"/>
        </a:spcAft>
        <a:defRPr sz="5400">
          <a:solidFill>
            <a:srgbClr val="0072C6"/>
          </a:solidFill>
          <a:latin typeface="+mj-lt"/>
          <a:ea typeface="+mj-ea"/>
          <a:cs typeface="+mj-cs"/>
        </a:defRPr>
      </a:lvl1pPr>
      <a:lvl2pPr algn="l" defTabSz="912813" rtl="0" eaLnBrk="0" fontAlgn="base" hangingPunct="0">
        <a:lnSpc>
          <a:spcPct val="90000"/>
        </a:lnSpc>
        <a:spcBef>
          <a:spcPct val="0"/>
        </a:spcBef>
        <a:spcAft>
          <a:spcPct val="0"/>
        </a:spcAft>
        <a:defRPr sz="5400">
          <a:solidFill>
            <a:srgbClr val="0072C6"/>
          </a:solidFill>
          <a:latin typeface="Segoe UI Light" pitchFamily="34" charset="0"/>
          <a:ea typeface="宋体" charset="-122"/>
        </a:defRPr>
      </a:lvl2pPr>
      <a:lvl3pPr algn="l" defTabSz="912813" rtl="0" eaLnBrk="0" fontAlgn="base" hangingPunct="0">
        <a:lnSpc>
          <a:spcPct val="90000"/>
        </a:lnSpc>
        <a:spcBef>
          <a:spcPct val="0"/>
        </a:spcBef>
        <a:spcAft>
          <a:spcPct val="0"/>
        </a:spcAft>
        <a:defRPr sz="5400">
          <a:solidFill>
            <a:srgbClr val="0072C6"/>
          </a:solidFill>
          <a:latin typeface="Segoe UI Light" pitchFamily="34" charset="0"/>
          <a:ea typeface="宋体" charset="-122"/>
        </a:defRPr>
      </a:lvl3pPr>
      <a:lvl4pPr algn="l" defTabSz="912813" rtl="0" eaLnBrk="0" fontAlgn="base" hangingPunct="0">
        <a:lnSpc>
          <a:spcPct val="90000"/>
        </a:lnSpc>
        <a:spcBef>
          <a:spcPct val="0"/>
        </a:spcBef>
        <a:spcAft>
          <a:spcPct val="0"/>
        </a:spcAft>
        <a:defRPr sz="5400">
          <a:solidFill>
            <a:srgbClr val="0072C6"/>
          </a:solidFill>
          <a:latin typeface="Segoe UI Light" pitchFamily="34" charset="0"/>
          <a:ea typeface="宋体" charset="-122"/>
        </a:defRPr>
      </a:lvl4pPr>
      <a:lvl5pPr algn="l" defTabSz="912813" rtl="0" eaLnBrk="0" fontAlgn="base" hangingPunct="0">
        <a:lnSpc>
          <a:spcPct val="90000"/>
        </a:lnSpc>
        <a:spcBef>
          <a:spcPct val="0"/>
        </a:spcBef>
        <a:spcAft>
          <a:spcPct val="0"/>
        </a:spcAft>
        <a:defRPr sz="5400">
          <a:solidFill>
            <a:srgbClr val="0072C6"/>
          </a:solidFill>
          <a:latin typeface="Segoe UI Light" pitchFamily="34" charset="0"/>
          <a:ea typeface="宋体" charset="-122"/>
        </a:defRPr>
      </a:lvl5pPr>
      <a:lvl6pPr marL="457200" algn="l" defTabSz="912813" rtl="0" fontAlgn="base">
        <a:lnSpc>
          <a:spcPct val="90000"/>
        </a:lnSpc>
        <a:spcBef>
          <a:spcPct val="0"/>
        </a:spcBef>
        <a:spcAft>
          <a:spcPct val="0"/>
        </a:spcAft>
        <a:defRPr sz="5400">
          <a:solidFill>
            <a:srgbClr val="0072C6"/>
          </a:solidFill>
          <a:latin typeface="Segoe UI Light" pitchFamily="34" charset="0"/>
          <a:ea typeface="宋体" charset="-122"/>
        </a:defRPr>
      </a:lvl6pPr>
      <a:lvl7pPr marL="914400" algn="l" defTabSz="912813" rtl="0" fontAlgn="base">
        <a:lnSpc>
          <a:spcPct val="90000"/>
        </a:lnSpc>
        <a:spcBef>
          <a:spcPct val="0"/>
        </a:spcBef>
        <a:spcAft>
          <a:spcPct val="0"/>
        </a:spcAft>
        <a:defRPr sz="5400">
          <a:solidFill>
            <a:srgbClr val="0072C6"/>
          </a:solidFill>
          <a:latin typeface="Segoe UI Light" pitchFamily="34" charset="0"/>
          <a:ea typeface="宋体" charset="-122"/>
        </a:defRPr>
      </a:lvl7pPr>
      <a:lvl8pPr marL="1371600" algn="l" defTabSz="912813" rtl="0" fontAlgn="base">
        <a:lnSpc>
          <a:spcPct val="90000"/>
        </a:lnSpc>
        <a:spcBef>
          <a:spcPct val="0"/>
        </a:spcBef>
        <a:spcAft>
          <a:spcPct val="0"/>
        </a:spcAft>
        <a:defRPr sz="5400">
          <a:solidFill>
            <a:srgbClr val="0072C6"/>
          </a:solidFill>
          <a:latin typeface="Segoe UI Light" pitchFamily="34" charset="0"/>
          <a:ea typeface="宋体" charset="-122"/>
        </a:defRPr>
      </a:lvl8pPr>
      <a:lvl9pPr marL="1828800" algn="l" defTabSz="912813" rtl="0" fontAlgn="base">
        <a:lnSpc>
          <a:spcPct val="90000"/>
        </a:lnSpc>
        <a:spcBef>
          <a:spcPct val="0"/>
        </a:spcBef>
        <a:spcAft>
          <a:spcPct val="0"/>
        </a:spcAft>
        <a:defRPr sz="5400">
          <a:solidFill>
            <a:srgbClr val="0072C6"/>
          </a:solidFill>
          <a:latin typeface="Segoe UI Light" pitchFamily="34" charset="0"/>
          <a:ea typeface="宋体" charset="-122"/>
        </a:defRPr>
      </a:lvl9pPr>
    </p:titleStyle>
    <p:bodyStyle>
      <a:lvl1pPr marL="339725" indent="-339725" algn="l" defTabSz="912813" rtl="0" eaLnBrk="0" fontAlgn="base" hangingPunct="0">
        <a:lnSpc>
          <a:spcPct val="90000"/>
        </a:lnSpc>
        <a:spcBef>
          <a:spcPct val="20000"/>
        </a:spcBef>
        <a:spcAft>
          <a:spcPct val="0"/>
        </a:spcAft>
        <a:buSzPct val="90000"/>
        <a:buFont typeface="Arial" charset="0"/>
        <a:buChar char="•"/>
        <a:defRPr sz="3600">
          <a:solidFill>
            <a:srgbClr val="404040"/>
          </a:solidFill>
          <a:latin typeface="+mn-lt"/>
          <a:ea typeface="+mn-ea"/>
          <a:cs typeface="+mn-cs"/>
        </a:defRPr>
      </a:lvl1pPr>
      <a:lvl2pPr marL="573088" indent="-233363" algn="l" defTabSz="912813" rtl="0" eaLnBrk="0" fontAlgn="base" hangingPunct="0">
        <a:lnSpc>
          <a:spcPct val="90000"/>
        </a:lnSpc>
        <a:spcBef>
          <a:spcPct val="20000"/>
        </a:spcBef>
        <a:spcAft>
          <a:spcPct val="0"/>
        </a:spcAft>
        <a:buSzPct val="90000"/>
        <a:buFont typeface="Wingdings" pitchFamily="2" charset="2"/>
        <a:buChar char=""/>
        <a:defRPr sz="2400">
          <a:solidFill>
            <a:srgbClr val="404040"/>
          </a:solidFill>
          <a:latin typeface="+mn-lt"/>
          <a:ea typeface="+mn-ea"/>
        </a:defRPr>
      </a:lvl2pPr>
      <a:lvl3pPr marL="798513" indent="-225425" algn="l" defTabSz="912813" rtl="0" eaLnBrk="0" fontAlgn="base" hangingPunct="0">
        <a:lnSpc>
          <a:spcPct val="90000"/>
        </a:lnSpc>
        <a:spcBef>
          <a:spcPct val="20000"/>
        </a:spcBef>
        <a:spcAft>
          <a:spcPct val="0"/>
        </a:spcAft>
        <a:buSzPct val="90000"/>
        <a:buFont typeface="Wingdings" pitchFamily="2" charset="2"/>
        <a:buChar char=""/>
        <a:tabLst>
          <a:tab pos="798513" algn="l"/>
        </a:tabLst>
        <a:defRPr sz="2400">
          <a:solidFill>
            <a:srgbClr val="404040"/>
          </a:solidFill>
          <a:latin typeface="+mn-lt"/>
          <a:ea typeface="+mn-ea"/>
        </a:defRPr>
      </a:lvl3pPr>
      <a:lvl4pPr marL="1030288" indent="-231775" algn="l" defTabSz="912813" rtl="0" eaLnBrk="0" fontAlgn="base" hangingPunct="0">
        <a:lnSpc>
          <a:spcPct val="90000"/>
        </a:lnSpc>
        <a:spcBef>
          <a:spcPct val="20000"/>
        </a:spcBef>
        <a:spcAft>
          <a:spcPct val="0"/>
        </a:spcAft>
        <a:buSzPct val="90000"/>
        <a:buFont typeface="Wingdings" pitchFamily="2" charset="2"/>
        <a:buChar char=""/>
        <a:defRPr sz="2000">
          <a:solidFill>
            <a:srgbClr val="404040"/>
          </a:solidFill>
          <a:latin typeface="+mn-lt"/>
          <a:ea typeface="+mn-ea"/>
        </a:defRPr>
      </a:lvl4pPr>
      <a:lvl5pPr marL="1255713" indent="-225425" algn="l" defTabSz="912813" rtl="0" eaLnBrk="0" fontAlgn="base" hangingPunct="0">
        <a:lnSpc>
          <a:spcPct val="90000"/>
        </a:lnSpc>
        <a:spcBef>
          <a:spcPct val="20000"/>
        </a:spcBef>
        <a:spcAft>
          <a:spcPct val="0"/>
        </a:spcAft>
        <a:buSzPct val="90000"/>
        <a:buFont typeface="Wingdings" pitchFamily="2" charset="2"/>
        <a:buChar char=""/>
        <a:tabLst>
          <a:tab pos="1255713" algn="l"/>
        </a:tabLst>
        <a:defRPr sz="2000">
          <a:solidFill>
            <a:srgbClr val="404040"/>
          </a:solidFill>
          <a:latin typeface="+mn-lt"/>
          <a:ea typeface="+mn-ea"/>
        </a:defRPr>
      </a:lvl5pPr>
      <a:lvl6pPr marL="1712913" indent="-225425" algn="l" defTabSz="912813" rtl="0" fontAlgn="base">
        <a:lnSpc>
          <a:spcPct val="90000"/>
        </a:lnSpc>
        <a:spcBef>
          <a:spcPct val="20000"/>
        </a:spcBef>
        <a:spcAft>
          <a:spcPct val="0"/>
        </a:spcAft>
        <a:buSzPct val="90000"/>
        <a:buFont typeface="Wingdings" pitchFamily="2" charset="2"/>
        <a:buChar char=""/>
        <a:tabLst>
          <a:tab pos="1255713" algn="l"/>
        </a:tabLst>
        <a:defRPr sz="2000">
          <a:solidFill>
            <a:srgbClr val="404040"/>
          </a:solidFill>
          <a:latin typeface="+mn-lt"/>
          <a:ea typeface="+mn-ea"/>
        </a:defRPr>
      </a:lvl6pPr>
      <a:lvl7pPr marL="2170113" indent="-225425" algn="l" defTabSz="912813" rtl="0" fontAlgn="base">
        <a:lnSpc>
          <a:spcPct val="90000"/>
        </a:lnSpc>
        <a:spcBef>
          <a:spcPct val="20000"/>
        </a:spcBef>
        <a:spcAft>
          <a:spcPct val="0"/>
        </a:spcAft>
        <a:buSzPct val="90000"/>
        <a:buFont typeface="Wingdings" pitchFamily="2" charset="2"/>
        <a:buChar char=""/>
        <a:tabLst>
          <a:tab pos="1255713" algn="l"/>
        </a:tabLst>
        <a:defRPr sz="2000">
          <a:solidFill>
            <a:srgbClr val="404040"/>
          </a:solidFill>
          <a:latin typeface="+mn-lt"/>
          <a:ea typeface="+mn-ea"/>
        </a:defRPr>
      </a:lvl7pPr>
      <a:lvl8pPr marL="2627313" indent="-225425" algn="l" defTabSz="912813" rtl="0" fontAlgn="base">
        <a:lnSpc>
          <a:spcPct val="90000"/>
        </a:lnSpc>
        <a:spcBef>
          <a:spcPct val="20000"/>
        </a:spcBef>
        <a:spcAft>
          <a:spcPct val="0"/>
        </a:spcAft>
        <a:buSzPct val="90000"/>
        <a:buFont typeface="Wingdings" pitchFamily="2" charset="2"/>
        <a:buChar char=""/>
        <a:tabLst>
          <a:tab pos="1255713" algn="l"/>
        </a:tabLst>
        <a:defRPr sz="2000">
          <a:solidFill>
            <a:srgbClr val="404040"/>
          </a:solidFill>
          <a:latin typeface="+mn-lt"/>
          <a:ea typeface="+mn-ea"/>
        </a:defRPr>
      </a:lvl8pPr>
      <a:lvl9pPr marL="3084513" indent="-225425" algn="l" defTabSz="912813" rtl="0" fontAlgn="base">
        <a:lnSpc>
          <a:spcPct val="90000"/>
        </a:lnSpc>
        <a:spcBef>
          <a:spcPct val="20000"/>
        </a:spcBef>
        <a:spcAft>
          <a:spcPct val="0"/>
        </a:spcAft>
        <a:buSzPct val="90000"/>
        <a:buFont typeface="Wingdings" pitchFamily="2" charset="2"/>
        <a:buChar char=""/>
        <a:tabLst>
          <a:tab pos="1255713" algn="l"/>
        </a:tabLst>
        <a:defRPr sz="2000">
          <a:solidFill>
            <a:srgbClr val="40404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44.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4.xml"/><Relationship Id="rId1" Type="http://schemas.openxmlformats.org/officeDocument/2006/relationships/vmlDrawing" Target="../drawings/vmlDrawing6.vml"/><Relationship Id="rId6" Type="http://schemas.openxmlformats.org/officeDocument/2006/relationships/image" Target="../media/image44.png"/><Relationship Id="rId5" Type="http://schemas.openxmlformats.org/officeDocument/2006/relationships/oleObject" Target="../embeddings/oleObject9.bin"/><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4" descr="timg?image&amp;quality=80&amp;size=b9999_10000&amp;sec=1492487509751&amp;di=d660e8f038163e9aa7c5af2352a1f1c8&amp;imgtype=0&amp;src=http%3A%2F%2Fpic"/>
          <p:cNvPicPr>
            <a:picLocks noChangeAspect="1" noChangeArrowheads="1"/>
          </p:cNvPicPr>
          <p:nvPr/>
        </p:nvPicPr>
        <p:blipFill>
          <a:blip r:embed="rId3"/>
          <a:srcRect/>
          <a:stretch>
            <a:fillRect/>
          </a:stretch>
        </p:blipFill>
        <p:spPr bwMode="auto">
          <a:xfrm>
            <a:off x="2044700" y="3446463"/>
            <a:ext cx="2806700" cy="2781300"/>
          </a:xfrm>
          <a:prstGeom prst="rect">
            <a:avLst/>
          </a:prstGeom>
          <a:noFill/>
          <a:ln w="9525">
            <a:noFill/>
            <a:miter lim="800000"/>
            <a:headEnd/>
            <a:tailEnd/>
          </a:ln>
        </p:spPr>
      </p:pic>
      <p:sp>
        <p:nvSpPr>
          <p:cNvPr id="66562" name="Title 1"/>
          <p:cNvSpPr>
            <a:spLocks noGrp="1"/>
          </p:cNvSpPr>
          <p:nvPr>
            <p:ph type="title"/>
          </p:nvPr>
        </p:nvSpPr>
        <p:spPr bwMode="auto">
          <a:xfrm>
            <a:off x="1047750" y="1443038"/>
            <a:ext cx="10937875" cy="2003425"/>
          </a:xfrm>
        </p:spPr>
        <p:txBody>
          <a:bodyPr numCol="1" compatLnSpc="1">
            <a:prstTxWarp prst="textNoShape">
              <a:avLst/>
            </a:prstTxWarp>
          </a:bodyPr>
          <a:lstStyle/>
          <a:p>
            <a:pPr eaLnBrk="1" hangingPunct="1">
              <a:defRPr/>
            </a:pPr>
            <a:r>
              <a:rPr lang="zh-CN" altLang="en-US" b="1" smtClean="0">
                <a:ln>
                  <a:noFill/>
                </a:ln>
                <a:solidFill>
                  <a:srgbClr val="FFFFFF"/>
                </a:solidFill>
                <a:ea typeface="微软雅黑" pitchFamily="34" charset="-122"/>
              </a:rPr>
              <a:t>异构深度学习计算系统设计</a:t>
            </a:r>
            <a:br>
              <a:rPr lang="zh-CN" altLang="en-US" b="1" smtClean="0">
                <a:ln>
                  <a:noFill/>
                </a:ln>
                <a:solidFill>
                  <a:srgbClr val="FFFFFF"/>
                </a:solidFill>
                <a:ea typeface="微软雅黑" pitchFamily="34" charset="-122"/>
              </a:rPr>
            </a:br>
            <a:r>
              <a:rPr lang="zh-CN" altLang="en-US" sz="8000" b="1" smtClean="0">
                <a:ln>
                  <a:noFill/>
                </a:ln>
                <a:solidFill>
                  <a:srgbClr val="FFFFFF"/>
                </a:solidFill>
                <a:ea typeface="微软雅黑" pitchFamily="34" charset="-122"/>
              </a:rPr>
              <a:t>          </a:t>
            </a:r>
          </a:p>
        </p:txBody>
      </p:sp>
      <p:sp>
        <p:nvSpPr>
          <p:cNvPr id="5" name="Subtitle 2"/>
          <p:cNvSpPr>
            <a:spLocks noGrp="1"/>
          </p:cNvSpPr>
          <p:nvPr>
            <p:ph type="body" sz="quarter" idx="12"/>
          </p:nvPr>
        </p:nvSpPr>
        <p:spPr bwMode="auto">
          <a:xfrm>
            <a:off x="7070725" y="5697538"/>
            <a:ext cx="10236200" cy="498475"/>
          </a:xfrm>
        </p:spPr>
        <p:txBody>
          <a:bodyPr wrap="square" numCol="1" anchor="t" anchorCtr="0" compatLnSpc="1">
            <a:prstTxWarp prst="textNoShape">
              <a:avLst/>
            </a:prstTxWarp>
          </a:bodyPr>
          <a:lstStyle/>
          <a:p>
            <a:pPr eaLnBrk="1" hangingPunct="1">
              <a:spcBef>
                <a:spcPct val="0"/>
              </a:spcBef>
              <a:defRPr/>
            </a:pPr>
            <a:r>
              <a:rPr lang="zh-CN" altLang="en-US" smtClean="0">
                <a:solidFill>
                  <a:srgbClr val="C0F1FF"/>
                </a:solidFill>
                <a:latin typeface="Segoe UI" pitchFamily="34" charset="0"/>
                <a:ea typeface="微软雅黑" pitchFamily="34" charset="-122"/>
              </a:rPr>
              <a:t>     </a:t>
            </a:r>
            <a:endParaRPr lang="en-US" altLang="zh-CN" smtClean="0">
              <a:solidFill>
                <a:srgbClr val="C0F1FF"/>
              </a:solidFill>
              <a:latin typeface="Segoe UI" pitchFamily="34" charset="0"/>
              <a:ea typeface="微软雅黑" pitchFamily="34" charset="-122"/>
            </a:endParaRPr>
          </a:p>
        </p:txBody>
      </p:sp>
      <p:sp>
        <p:nvSpPr>
          <p:cNvPr id="66564" name="Text Box 5"/>
          <p:cNvSpPr txBox="1">
            <a:spLocks noChangeArrowheads="1"/>
          </p:cNvSpPr>
          <p:nvPr/>
        </p:nvSpPr>
        <p:spPr bwMode="auto">
          <a:xfrm>
            <a:off x="6723063" y="3446463"/>
            <a:ext cx="5465762" cy="2530475"/>
          </a:xfrm>
          <a:prstGeom prst="rect">
            <a:avLst/>
          </a:prstGeom>
          <a:noFill/>
          <a:ln w="9525">
            <a:noFill/>
            <a:miter lim="800000"/>
            <a:headEnd/>
            <a:tailEnd/>
          </a:ln>
        </p:spPr>
        <p:txBody>
          <a:bodyPr>
            <a:spAutoFit/>
          </a:bodyPr>
          <a:lstStyle/>
          <a:p>
            <a:pPr defTabSz="914400">
              <a:spcBef>
                <a:spcPct val="50000"/>
              </a:spcBef>
            </a:pPr>
            <a:r>
              <a:rPr lang="zh-CN" altLang="en-US" sz="4000"/>
              <a:t>南京航空航天大学一队</a:t>
            </a:r>
          </a:p>
          <a:p>
            <a:pPr defTabSz="914400">
              <a:spcBef>
                <a:spcPct val="50000"/>
              </a:spcBef>
            </a:pPr>
            <a:r>
              <a:rPr lang="zh-CN" altLang="en-US" sz="4000"/>
              <a:t>宗华、张靖棠、高龑</a:t>
            </a:r>
          </a:p>
          <a:p>
            <a:pPr defTabSz="914400">
              <a:spcBef>
                <a:spcPct val="50000"/>
              </a:spcBef>
            </a:pPr>
            <a:r>
              <a:rPr lang="zh-CN" altLang="en-US" sz="4000"/>
              <a:t>指导老师：冯爱民</a:t>
            </a: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97636"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altLang="zh-CN" sz="4800" b="1" smtClean="0">
                <a:ln>
                  <a:noFill/>
                </a:ln>
                <a:latin typeface="微软雅黑" pitchFamily="34" charset="-122"/>
                <a:ea typeface="微软雅黑" pitchFamily="34" charset="-122"/>
              </a:rPr>
              <a:t>CPU</a:t>
            </a:r>
            <a:r>
              <a:rPr lang="zh-CN" altLang="en-US" sz="4800" b="1" smtClean="0">
                <a:ln>
                  <a:noFill/>
                </a:ln>
                <a:latin typeface="微软雅黑" pitchFamily="34" charset="-122"/>
                <a:ea typeface="微软雅黑" pitchFamily="34" charset="-122"/>
              </a:rPr>
              <a:t>设计</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访存的优化</a:t>
            </a:r>
          </a:p>
        </p:txBody>
      </p:sp>
      <p:pic>
        <p:nvPicPr>
          <p:cNvPr id="80900" name="Picture 6"/>
          <p:cNvPicPr>
            <a:picLocks noChangeAspect="1" noChangeArrowheads="1"/>
          </p:cNvPicPr>
          <p:nvPr/>
        </p:nvPicPr>
        <p:blipFill>
          <a:blip r:embed="rId3"/>
          <a:srcRect/>
          <a:stretch>
            <a:fillRect/>
          </a:stretch>
        </p:blipFill>
        <p:spPr bwMode="auto">
          <a:xfrm>
            <a:off x="1241425" y="1970088"/>
            <a:ext cx="9694863" cy="412432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99684"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altLang="zh-CN" sz="4800" b="1" smtClean="0">
                <a:ln>
                  <a:noFill/>
                </a:ln>
                <a:latin typeface="微软雅黑" pitchFamily="34" charset="-122"/>
                <a:ea typeface="微软雅黑" pitchFamily="34" charset="-122"/>
              </a:rPr>
              <a:t>CPU</a:t>
            </a:r>
            <a:r>
              <a:rPr lang="zh-CN" altLang="en-US" sz="4800" b="1" smtClean="0">
                <a:ln>
                  <a:noFill/>
                </a:ln>
                <a:latin typeface="微软雅黑" pitchFamily="34" charset="-122"/>
                <a:ea typeface="微软雅黑" pitchFamily="34" charset="-122"/>
              </a:rPr>
              <a:t>设计</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访存的优化</a:t>
            </a:r>
          </a:p>
        </p:txBody>
      </p:sp>
      <p:pic>
        <p:nvPicPr>
          <p:cNvPr id="82948" name="Picture 6"/>
          <p:cNvPicPr>
            <a:picLocks noChangeAspect="1" noChangeArrowheads="1"/>
          </p:cNvPicPr>
          <p:nvPr/>
        </p:nvPicPr>
        <p:blipFill>
          <a:blip r:embed="rId3"/>
          <a:srcRect/>
          <a:stretch>
            <a:fillRect/>
          </a:stretch>
        </p:blipFill>
        <p:spPr bwMode="auto">
          <a:xfrm>
            <a:off x="1217613" y="1379538"/>
            <a:ext cx="9742487" cy="471487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201732"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altLang="zh-CN" sz="4800" b="1" smtClean="0">
                <a:ln>
                  <a:noFill/>
                </a:ln>
                <a:latin typeface="微软雅黑" pitchFamily="34" charset="-122"/>
                <a:ea typeface="微软雅黑" pitchFamily="34" charset="-122"/>
              </a:rPr>
              <a:t>CPU</a:t>
            </a:r>
            <a:r>
              <a:rPr lang="zh-CN" altLang="en-US" sz="4800" b="1" smtClean="0">
                <a:ln>
                  <a:noFill/>
                </a:ln>
                <a:latin typeface="微软雅黑" pitchFamily="34" charset="-122"/>
                <a:ea typeface="微软雅黑" pitchFamily="34" charset="-122"/>
              </a:rPr>
              <a:t>设计</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访存的优化</a:t>
            </a:r>
          </a:p>
        </p:txBody>
      </p:sp>
      <p:pic>
        <p:nvPicPr>
          <p:cNvPr id="84996" name="Picture 6"/>
          <p:cNvPicPr>
            <a:picLocks noChangeAspect="1" noChangeArrowheads="1"/>
          </p:cNvPicPr>
          <p:nvPr/>
        </p:nvPicPr>
        <p:blipFill>
          <a:blip r:embed="rId3"/>
          <a:srcRect/>
          <a:stretch>
            <a:fillRect/>
          </a:stretch>
        </p:blipFill>
        <p:spPr bwMode="auto">
          <a:xfrm>
            <a:off x="969963" y="1722438"/>
            <a:ext cx="10237787" cy="474345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203780"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altLang="zh-CN" sz="4800" b="1" smtClean="0">
                <a:ln>
                  <a:noFill/>
                </a:ln>
                <a:latin typeface="微软雅黑" pitchFamily="34" charset="-122"/>
                <a:ea typeface="微软雅黑" pitchFamily="34" charset="-122"/>
              </a:rPr>
              <a:t>CPU</a:t>
            </a:r>
            <a:r>
              <a:rPr lang="zh-CN" altLang="en-US" sz="4800" b="1" smtClean="0">
                <a:ln>
                  <a:noFill/>
                </a:ln>
                <a:latin typeface="微软雅黑" pitchFamily="34" charset="-122"/>
                <a:ea typeface="微软雅黑" pitchFamily="34" charset="-122"/>
              </a:rPr>
              <a:t>设计</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访存的优化</a:t>
            </a:r>
          </a:p>
        </p:txBody>
      </p:sp>
      <p:pic>
        <p:nvPicPr>
          <p:cNvPr id="87044" name="Picture 7"/>
          <p:cNvPicPr>
            <a:picLocks noChangeAspect="1" noChangeArrowheads="1"/>
          </p:cNvPicPr>
          <p:nvPr/>
        </p:nvPicPr>
        <p:blipFill>
          <a:blip r:embed="rId3"/>
          <a:srcRect/>
          <a:stretch>
            <a:fillRect/>
          </a:stretch>
        </p:blipFill>
        <p:spPr bwMode="auto">
          <a:xfrm>
            <a:off x="519113" y="2252663"/>
            <a:ext cx="11618912" cy="235267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24930" name="Title 1"/>
          <p:cNvSpPr>
            <a:spLocks noGrp="1"/>
          </p:cNvSpPr>
          <p:nvPr>
            <p:ph type="title" idx="4294967295"/>
          </p:nvPr>
        </p:nvSpPr>
        <p:spPr bwMode="auto">
          <a:xfrm>
            <a:off x="619125" y="2220913"/>
            <a:ext cx="11149013" cy="2193925"/>
          </a:xfrm>
        </p:spPr>
        <p:txBody>
          <a:bodyPr numCol="1" anchor="ctr" anchorCtr="0" compatLnSpc="1">
            <a:prstTxWarp prst="textNoShape">
              <a:avLst/>
            </a:prstTxWarp>
          </a:bodyPr>
          <a:lstStyle/>
          <a:p>
            <a:pPr eaLnBrk="1" hangingPunct="1">
              <a:defRPr/>
            </a:pPr>
            <a:r>
              <a:rPr lang="zh-CN" altLang="en-US" sz="8000" b="1" smtClean="0">
                <a:ln>
                  <a:noFill/>
                </a:ln>
                <a:solidFill>
                  <a:schemeClr val="tx1"/>
                </a:solidFill>
                <a:latin typeface="微软雅黑" pitchFamily="34" charset="-122"/>
                <a:ea typeface="微软雅黑" pitchFamily="34" charset="-122"/>
                <a:cs typeface="Segoe UI" pitchFamily="34" charset="0"/>
              </a:rPr>
              <a:t>加速器</a:t>
            </a:r>
            <a:br>
              <a:rPr lang="zh-CN" altLang="en-US" sz="8000" b="1" smtClean="0">
                <a:ln>
                  <a:noFill/>
                </a:ln>
                <a:solidFill>
                  <a:schemeClr val="tx1"/>
                </a:solidFill>
                <a:latin typeface="微软雅黑" pitchFamily="34" charset="-122"/>
                <a:ea typeface="微软雅黑" pitchFamily="34" charset="-122"/>
                <a:cs typeface="Segoe UI" pitchFamily="34" charset="0"/>
              </a:rPr>
            </a:br>
            <a:r>
              <a:rPr lang="zh-CN" altLang="en-US" sz="8000" b="1" smtClean="0">
                <a:ln>
                  <a:noFill/>
                </a:ln>
                <a:solidFill>
                  <a:schemeClr val="tx1"/>
                </a:solidFill>
                <a:latin typeface="微软雅黑" pitchFamily="34" charset="-122"/>
                <a:ea typeface="微软雅黑" pitchFamily="34" charset="-122"/>
                <a:cs typeface="Segoe UI" pitchFamily="34" charset="0"/>
              </a:rPr>
              <a:t>设计</a:t>
            </a:r>
          </a:p>
        </p:txBody>
      </p:sp>
      <p:pic>
        <p:nvPicPr>
          <p:cNvPr id="89091" name="Picture 6"/>
          <p:cNvPicPr>
            <a:picLocks noChangeAspect="1" noChangeArrowheads="1"/>
          </p:cNvPicPr>
          <p:nvPr/>
        </p:nvPicPr>
        <p:blipFill>
          <a:blip r:embed="rId2"/>
          <a:srcRect/>
          <a:stretch>
            <a:fillRect/>
          </a:stretch>
        </p:blipFill>
        <p:spPr bwMode="auto">
          <a:xfrm>
            <a:off x="4905375" y="1639888"/>
            <a:ext cx="7283450" cy="38227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73731"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lang="zh-CN" altLang="en-US" sz="4800" b="1" smtClean="0">
                <a:ln>
                  <a:noFill/>
                </a:ln>
                <a:latin typeface="微软雅黑" pitchFamily="34" charset="-122"/>
                <a:ea typeface="微软雅黑" pitchFamily="34" charset="-122"/>
              </a:rPr>
              <a:t>计算</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一个典型</a:t>
            </a:r>
            <a:r>
              <a:rPr altLang="zh-CN" sz="4800" b="1" smtClean="0">
                <a:ln>
                  <a:noFill/>
                </a:ln>
                <a:latin typeface="微软雅黑" pitchFamily="34" charset="-122"/>
                <a:ea typeface="微软雅黑" pitchFamily="34" charset="-122"/>
              </a:rPr>
              <a:t>CNN</a:t>
            </a:r>
            <a:r>
              <a:rPr lang="zh-CN" altLang="en-US" sz="4800" b="1" smtClean="0">
                <a:ln>
                  <a:noFill/>
                </a:ln>
                <a:latin typeface="微软雅黑" pitchFamily="34" charset="-122"/>
                <a:ea typeface="微软雅黑" pitchFamily="34" charset="-122"/>
              </a:rPr>
              <a:t>的结构</a:t>
            </a:r>
            <a:endParaRPr altLang="zh-CN" sz="4800" b="1" smtClean="0">
              <a:ln>
                <a:noFill/>
              </a:ln>
              <a:latin typeface="微软雅黑" pitchFamily="34" charset="-122"/>
              <a:ea typeface="微软雅黑" pitchFamily="34" charset="-122"/>
            </a:endParaRPr>
          </a:p>
        </p:txBody>
      </p:sp>
      <p:pic>
        <p:nvPicPr>
          <p:cNvPr id="90116" name="Picture 9"/>
          <p:cNvPicPr>
            <a:picLocks noChangeAspect="1" noChangeArrowheads="1"/>
          </p:cNvPicPr>
          <p:nvPr/>
        </p:nvPicPr>
        <p:blipFill>
          <a:blip r:embed="rId3"/>
          <a:srcRect/>
          <a:stretch>
            <a:fillRect/>
          </a:stretch>
        </p:blipFill>
        <p:spPr bwMode="auto">
          <a:xfrm>
            <a:off x="261938" y="1574800"/>
            <a:ext cx="10417175" cy="3355975"/>
          </a:xfrm>
          <a:prstGeom prst="rect">
            <a:avLst/>
          </a:prstGeom>
          <a:noFill/>
          <a:ln w="9525">
            <a:noFill/>
            <a:miter lim="800000"/>
            <a:headEnd/>
            <a:tailEnd/>
          </a:ln>
        </p:spPr>
      </p:pic>
      <p:sp>
        <p:nvSpPr>
          <p:cNvPr id="90117" name="Text Box 10"/>
          <p:cNvSpPr txBox="1">
            <a:spLocks noChangeArrowheads="1"/>
          </p:cNvSpPr>
          <p:nvPr/>
        </p:nvSpPr>
        <p:spPr bwMode="auto">
          <a:xfrm>
            <a:off x="725488" y="5233988"/>
            <a:ext cx="9953625" cy="701675"/>
          </a:xfrm>
          <a:prstGeom prst="rect">
            <a:avLst/>
          </a:prstGeom>
          <a:noFill/>
          <a:ln w="9525">
            <a:noFill/>
            <a:miter lim="800000"/>
            <a:headEnd/>
            <a:tailEnd/>
          </a:ln>
        </p:spPr>
        <p:txBody>
          <a:bodyPr>
            <a:spAutoFit/>
          </a:bodyPr>
          <a:lstStyle/>
          <a:p>
            <a:pPr defTabSz="914400">
              <a:spcBef>
                <a:spcPct val="50000"/>
              </a:spcBef>
            </a:pPr>
            <a:r>
              <a:rPr lang="zh-CN" altLang="en-US" sz="4000">
                <a:solidFill>
                  <a:schemeClr val="bg1"/>
                </a:solidFill>
                <a:latin typeface="微软雅黑" pitchFamily="34" charset="-122"/>
                <a:ea typeface="微软雅黑" pitchFamily="34" charset="-122"/>
              </a:rPr>
              <a:t>卷积操作会占据超过</a:t>
            </a:r>
            <a:r>
              <a:rPr lang="en-US" altLang="zh-CN" sz="4000">
                <a:solidFill>
                  <a:schemeClr val="bg1"/>
                </a:solidFill>
                <a:latin typeface="微软雅黑" pitchFamily="34" charset="-122"/>
                <a:ea typeface="微软雅黑" pitchFamily="34" charset="-122"/>
              </a:rPr>
              <a:t>90%</a:t>
            </a:r>
            <a:r>
              <a:rPr lang="zh-CN" altLang="en-US" sz="4000">
                <a:solidFill>
                  <a:schemeClr val="bg1"/>
                </a:solidFill>
                <a:latin typeface="微软雅黑" pitchFamily="34" charset="-122"/>
                <a:ea typeface="微软雅黑" pitchFamily="34" charset="-122"/>
              </a:rPr>
              <a:t>的总计算时间！</a:t>
            </a:r>
            <a:r>
              <a:rPr lang="en-US" altLang="zh-CN" sz="3200" i="1" baseline="30000">
                <a:solidFill>
                  <a:schemeClr val="bg1"/>
                </a:solidFill>
                <a:latin typeface="微软雅黑" pitchFamily="34" charset="-122"/>
                <a:ea typeface="微软雅黑" pitchFamily="34" charset="-122"/>
              </a:rPr>
              <a:t>[1]</a:t>
            </a: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26980"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lang="zh-CN" altLang="en-US" sz="4800" b="1" smtClean="0">
                <a:ln>
                  <a:noFill/>
                </a:ln>
                <a:latin typeface="微软雅黑" pitchFamily="34" charset="-122"/>
                <a:ea typeface="微软雅黑" pitchFamily="34" charset="-122"/>
              </a:rPr>
              <a:t>计算</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卷积层计算特征</a:t>
            </a:r>
          </a:p>
        </p:txBody>
      </p:sp>
      <p:sp>
        <p:nvSpPr>
          <p:cNvPr id="126981" name="Text Placeholder 6"/>
          <p:cNvSpPr>
            <a:spLocks noGrp="1"/>
          </p:cNvSpPr>
          <p:nvPr>
            <p:ph type="body" sz="quarter" idx="4294967295"/>
          </p:nvPr>
        </p:nvSpPr>
        <p:spPr bwMode="auto">
          <a:xfrm>
            <a:off x="701675" y="1747838"/>
            <a:ext cx="9671050" cy="2346325"/>
          </a:xfrm>
        </p:spPr>
        <p:txBody>
          <a:bodyPr wrap="square" numCol="1" anchor="t" anchorCtr="0" compatLnSpc="1">
            <a:prstTxWarp prst="textNoShape">
              <a:avLst/>
            </a:prstTxWarp>
          </a:bodyPr>
          <a:lstStyle/>
          <a:p>
            <a:pPr marL="284163" indent="-284163">
              <a:buFont typeface="Arial" charset="0"/>
              <a:buNone/>
              <a:defRPr/>
            </a:pPr>
            <a:endParaRPr lang="zh-CN" altLang="en-US" sz="2800" smtClean="0">
              <a:ea typeface="宋体" charset="-122"/>
            </a:endParaRPr>
          </a:p>
          <a:p>
            <a:pPr marL="284163" indent="-284163">
              <a:buFont typeface="Arial" charset="0"/>
              <a:buNone/>
              <a:defRPr/>
            </a:pPr>
            <a:endParaRPr lang="zh-CN" altLang="en-US" sz="2800" smtClean="0">
              <a:ea typeface="宋体" charset="-122"/>
            </a:endParaRPr>
          </a:p>
        </p:txBody>
      </p:sp>
      <p:pic>
        <p:nvPicPr>
          <p:cNvPr id="92165" name="Picture 6"/>
          <p:cNvPicPr>
            <a:picLocks noChangeAspect="1" noChangeArrowheads="1"/>
          </p:cNvPicPr>
          <p:nvPr/>
        </p:nvPicPr>
        <p:blipFill>
          <a:blip r:embed="rId3"/>
          <a:srcRect/>
          <a:stretch>
            <a:fillRect/>
          </a:stretch>
        </p:blipFill>
        <p:spPr bwMode="auto">
          <a:xfrm>
            <a:off x="1722438" y="1608138"/>
            <a:ext cx="8650287" cy="400367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29028"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lang="zh-CN" altLang="en-US" sz="4800" b="1" smtClean="0">
                <a:ln>
                  <a:noFill/>
                </a:ln>
                <a:latin typeface="微软雅黑" pitchFamily="34" charset="-122"/>
                <a:ea typeface="微软雅黑" pitchFamily="34" charset="-122"/>
              </a:rPr>
              <a:t>计算</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卷积层计算特征</a:t>
            </a:r>
          </a:p>
        </p:txBody>
      </p:sp>
      <p:pic>
        <p:nvPicPr>
          <p:cNvPr id="94212" name="Picture 7"/>
          <p:cNvPicPr>
            <a:picLocks noChangeAspect="1" noChangeArrowheads="1"/>
          </p:cNvPicPr>
          <p:nvPr/>
        </p:nvPicPr>
        <p:blipFill>
          <a:blip r:embed="rId3"/>
          <a:srcRect/>
          <a:stretch>
            <a:fillRect/>
          </a:stretch>
        </p:blipFill>
        <p:spPr bwMode="auto">
          <a:xfrm>
            <a:off x="2168525" y="1401763"/>
            <a:ext cx="7469188" cy="5384800"/>
          </a:xfrm>
          <a:prstGeom prst="rect">
            <a:avLst/>
          </a:prstGeom>
          <a:noFill/>
          <a:ln w="9525">
            <a:noFill/>
            <a:miter lim="800000"/>
            <a:headEnd/>
            <a:tailEnd/>
          </a:ln>
        </p:spPr>
      </p:pic>
      <p:sp>
        <p:nvSpPr>
          <p:cNvPr id="94213" name="Text Box 12"/>
          <p:cNvSpPr txBox="1">
            <a:spLocks noChangeArrowheads="1"/>
          </p:cNvSpPr>
          <p:nvPr/>
        </p:nvSpPr>
        <p:spPr bwMode="auto">
          <a:xfrm>
            <a:off x="7905750" y="1539875"/>
            <a:ext cx="3910013" cy="25495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31076"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lang="zh-CN" altLang="en-US" sz="4800" b="1" smtClean="0">
                <a:ln>
                  <a:noFill/>
                </a:ln>
                <a:latin typeface="微软雅黑" pitchFamily="34" charset="-122"/>
                <a:ea typeface="微软雅黑" pitchFamily="34" charset="-122"/>
              </a:rPr>
              <a:t>计算</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计算阵列设计</a:t>
            </a:r>
          </a:p>
        </p:txBody>
      </p:sp>
      <p:graphicFrame>
        <p:nvGraphicFramePr>
          <p:cNvPr id="131087" name="Object 15"/>
          <p:cNvGraphicFramePr>
            <a:graphicFrameLocks noChangeAspect="1"/>
          </p:cNvGraphicFramePr>
          <p:nvPr/>
        </p:nvGraphicFramePr>
        <p:xfrm>
          <a:off x="922338" y="1398588"/>
          <a:ext cx="8978900" cy="5191125"/>
        </p:xfrm>
        <a:graphic>
          <a:graphicData uri="http://schemas.openxmlformats.org/presentationml/2006/ole">
            <p:oleObj spid="_x0000_s131087" name="Visio" r:id="rId4" imgW="10343884" imgH="6321202" progId="Visio.Drawing.11">
              <p:embed/>
            </p:oleObj>
          </a:graphicData>
        </a:graphic>
      </p:graphicFrame>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Picture 14"/>
          <p:cNvPicPr>
            <a:picLocks noChangeAspect="1" noChangeArrowheads="1"/>
          </p:cNvPicPr>
          <p:nvPr/>
        </p:nvPicPr>
        <p:blipFill>
          <a:blip r:embed="rId3"/>
          <a:srcRect/>
          <a:stretch>
            <a:fillRect/>
          </a:stretch>
        </p:blipFill>
        <p:spPr bwMode="auto">
          <a:xfrm>
            <a:off x="0" y="885825"/>
            <a:ext cx="12049125" cy="5972175"/>
          </a:xfrm>
          <a:prstGeom prst="rect">
            <a:avLst/>
          </a:prstGeom>
          <a:noFill/>
          <a:ln w="9525">
            <a:noFill/>
            <a:miter lim="800000"/>
            <a:headEnd/>
            <a:tailEnd/>
          </a:ln>
        </p:spPr>
      </p:pic>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33124"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lang="zh-CN" altLang="en-US" sz="4800" b="1" smtClean="0">
                <a:ln>
                  <a:noFill/>
                </a:ln>
                <a:solidFill>
                  <a:schemeClr val="bg2"/>
                </a:solidFill>
                <a:latin typeface="微软雅黑" pitchFamily="34" charset="-122"/>
                <a:ea typeface="微软雅黑" pitchFamily="34" charset="-122"/>
              </a:rPr>
              <a:t>访存</a:t>
            </a:r>
            <a:r>
              <a:rPr altLang="zh-CN" sz="4800" b="1" smtClean="0">
                <a:ln>
                  <a:noFill/>
                </a:ln>
                <a:solidFill>
                  <a:schemeClr val="bg2"/>
                </a:solidFill>
                <a:latin typeface="微软雅黑" pitchFamily="34" charset="-122"/>
                <a:ea typeface="微软雅黑" pitchFamily="34" charset="-122"/>
              </a:rPr>
              <a:t>-</a:t>
            </a:r>
            <a:r>
              <a:rPr lang="zh-CN" altLang="en-US" sz="4800" b="1" smtClean="0">
                <a:ln>
                  <a:noFill/>
                </a:ln>
                <a:solidFill>
                  <a:schemeClr val="bg2"/>
                </a:solidFill>
                <a:latin typeface="微软雅黑" pitchFamily="34" charset="-122"/>
                <a:ea typeface="微软雅黑" pitchFamily="34" charset="-122"/>
              </a:rPr>
              <a:t>片内访存层次优化</a:t>
            </a:r>
          </a:p>
        </p:txBody>
      </p:sp>
      <p:sp>
        <p:nvSpPr>
          <p:cNvPr id="133125" name="Text Box 7"/>
          <p:cNvSpPr txBox="1">
            <a:spLocks noChangeArrowheads="1"/>
          </p:cNvSpPr>
          <p:nvPr/>
        </p:nvSpPr>
        <p:spPr bwMode="auto">
          <a:xfrm>
            <a:off x="661988" y="1682750"/>
            <a:ext cx="3910012" cy="29178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33126" name="Text Box 10"/>
          <p:cNvSpPr txBox="1">
            <a:spLocks noChangeArrowheads="1"/>
          </p:cNvSpPr>
          <p:nvPr/>
        </p:nvSpPr>
        <p:spPr bwMode="auto">
          <a:xfrm>
            <a:off x="7758113" y="1403350"/>
            <a:ext cx="3910012" cy="3768725"/>
          </a:xfrm>
          <a:prstGeom prst="rect">
            <a:avLst/>
          </a:prstGeom>
          <a:noFill/>
          <a:ln w="9525">
            <a:noFill/>
            <a:miter lim="800000"/>
            <a:headEnd/>
            <a:tailEnd/>
          </a:ln>
        </p:spPr>
        <p:txBody>
          <a:bodyPr>
            <a:spAutoFit/>
          </a:bodyPr>
          <a:lstStyle/>
          <a:p>
            <a:pPr defTabSz="914400">
              <a:spcBef>
                <a:spcPct val="50000"/>
              </a:spcBef>
            </a:pPr>
            <a:r>
              <a:rPr lang="zh-CN" altLang="en-US" sz="2000" b="1">
                <a:solidFill>
                  <a:schemeClr val="bg1"/>
                </a:solidFill>
                <a:latin typeface="微软雅黑" pitchFamily="34" charset="-122"/>
                <a:ea typeface="微软雅黑" pitchFamily="34" charset="-122"/>
              </a:rPr>
              <a:t>本地存储提升：如果最内层循环的通信部分与某个数组是无关的，那么该循环会有冗余内存操作。本地存储提升可以用于降低冗余操作</a:t>
            </a:r>
            <a:r>
              <a:rPr lang="zh-CN" altLang="en-US" sz="2000">
                <a:solidFill>
                  <a:schemeClr val="bg1"/>
                </a:solidFill>
                <a:latin typeface="微软雅黑" pitchFamily="34" charset="-122"/>
                <a:ea typeface="微软雅黑" pitchFamily="34" charset="-122"/>
              </a:rPr>
              <a:t>。</a:t>
            </a: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图片 1"/>
          <p:cNvPicPr>
            <a:picLocks noChangeAspect="1"/>
          </p:cNvPicPr>
          <p:nvPr/>
        </p:nvPicPr>
        <p:blipFill>
          <a:blip r:embed="rId2"/>
          <a:srcRect/>
          <a:stretch>
            <a:fillRect/>
          </a:stretch>
        </p:blipFill>
        <p:spPr bwMode="auto">
          <a:xfrm>
            <a:off x="1177925" y="1389063"/>
            <a:ext cx="4156075" cy="4208462"/>
          </a:xfrm>
          <a:prstGeom prst="rect">
            <a:avLst/>
          </a:prstGeom>
          <a:noFill/>
          <a:ln w="9525">
            <a:noFill/>
            <a:miter lim="800000"/>
            <a:headEnd/>
            <a:tailEnd/>
          </a:ln>
        </p:spPr>
      </p:pic>
      <p:sp>
        <p:nvSpPr>
          <p:cNvPr id="3" name="矩形 2"/>
          <p:cNvSpPr/>
          <p:nvPr/>
        </p:nvSpPr>
        <p:spPr bwMode="auto">
          <a:xfrm>
            <a:off x="6217572" y="1388744"/>
            <a:ext cx="1047723" cy="738000"/>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r>
              <a:rPr lang="en-US" altLang="zh-CN" sz="3600" b="1" dirty="0">
                <a:gradFill>
                  <a:gsLst>
                    <a:gs pos="0">
                      <a:srgbClr val="FFFFFF"/>
                    </a:gs>
                    <a:gs pos="100000">
                      <a:srgbClr val="FFFFFF"/>
                    </a:gs>
                  </a:gsLst>
                  <a:lin ang="5400000" scaled="0"/>
                </a:gradFill>
                <a:ea typeface="Segoe UI" pitchFamily="34" charset="0"/>
                <a:cs typeface="Segoe UI" pitchFamily="34" charset="0"/>
              </a:rPr>
              <a:t>1</a:t>
            </a:r>
            <a:endParaRPr lang="zh-CN" altLang="en-US" sz="3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矩形 4"/>
          <p:cNvSpPr/>
          <p:nvPr/>
        </p:nvSpPr>
        <p:spPr bwMode="auto">
          <a:xfrm>
            <a:off x="6217570" y="4768413"/>
            <a:ext cx="1047723" cy="738000"/>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r>
              <a:rPr lang="en-US" altLang="zh-CN" sz="3600" b="1" dirty="0">
                <a:gradFill>
                  <a:gsLst>
                    <a:gs pos="0">
                      <a:srgbClr val="FFFFFF"/>
                    </a:gs>
                    <a:gs pos="100000">
                      <a:srgbClr val="FFFFFF"/>
                    </a:gs>
                  </a:gsLst>
                  <a:lin ang="5400000" scaled="0"/>
                </a:gradFill>
                <a:ea typeface="Segoe UI" pitchFamily="34" charset="0"/>
                <a:cs typeface="Segoe UI" pitchFamily="34" charset="0"/>
              </a:rPr>
              <a:t>3</a:t>
            </a:r>
            <a:endParaRPr lang="zh-CN" altLang="en-US" sz="3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矩形 5"/>
          <p:cNvSpPr/>
          <p:nvPr/>
        </p:nvSpPr>
        <p:spPr bwMode="auto">
          <a:xfrm>
            <a:off x="6217569" y="3123449"/>
            <a:ext cx="1047723" cy="738000"/>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lgn="ctr" defTabSz="914099">
              <a:defRPr/>
            </a:pPr>
            <a:r>
              <a:rPr lang="en-US" altLang="zh-CN" sz="3600" b="1" dirty="0">
                <a:gradFill>
                  <a:gsLst>
                    <a:gs pos="0">
                      <a:srgbClr val="FFFFFF"/>
                    </a:gs>
                    <a:gs pos="100000">
                      <a:srgbClr val="FFFFFF"/>
                    </a:gs>
                  </a:gsLst>
                  <a:lin ang="5400000" scaled="0"/>
                </a:gradFill>
                <a:ea typeface="Segoe UI" pitchFamily="34" charset="0"/>
                <a:cs typeface="Segoe UI" pitchFamily="34" charset="0"/>
              </a:rPr>
              <a:t>2</a:t>
            </a:r>
            <a:endParaRPr lang="zh-CN" altLang="en-US" sz="3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矩形 6"/>
          <p:cNvSpPr/>
          <p:nvPr/>
        </p:nvSpPr>
        <p:spPr bwMode="auto">
          <a:xfrm>
            <a:off x="7810500" y="1389063"/>
            <a:ext cx="2941638" cy="738187"/>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defRPr/>
            </a:pPr>
            <a:r>
              <a:rPr lang="zh-CN" altLang="en-US" sz="3200" b="1">
                <a:solidFill>
                  <a:srgbClr val="FFFFFF"/>
                </a:solidFill>
                <a:latin typeface="Microsoft YaHei UI" pitchFamily="34" charset="-122"/>
                <a:ea typeface="Microsoft YaHei UI" pitchFamily="34" charset="-122"/>
                <a:cs typeface="Segoe UI" pitchFamily="34" charset="0"/>
              </a:rPr>
              <a:t>设计概览</a:t>
            </a:r>
          </a:p>
        </p:txBody>
      </p:sp>
      <p:sp>
        <p:nvSpPr>
          <p:cNvPr id="9" name="矩形 8"/>
          <p:cNvSpPr/>
          <p:nvPr/>
        </p:nvSpPr>
        <p:spPr bwMode="auto">
          <a:xfrm>
            <a:off x="7810500" y="4767263"/>
            <a:ext cx="2941638" cy="739775"/>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defRPr/>
            </a:pPr>
            <a:r>
              <a:rPr lang="zh-CN" altLang="en-US" sz="2800" b="1">
                <a:solidFill>
                  <a:srgbClr val="FFFFFF"/>
                </a:solidFill>
                <a:latin typeface="微软雅黑" pitchFamily="34" charset="-122"/>
                <a:ea typeface="微软雅黑" pitchFamily="34" charset="-122"/>
                <a:cs typeface="Segoe UI" pitchFamily="34" charset="0"/>
              </a:rPr>
              <a:t>性能评估</a:t>
            </a:r>
          </a:p>
        </p:txBody>
      </p:sp>
      <p:sp>
        <p:nvSpPr>
          <p:cNvPr id="10" name="矩形 9"/>
          <p:cNvSpPr/>
          <p:nvPr/>
        </p:nvSpPr>
        <p:spPr bwMode="auto">
          <a:xfrm>
            <a:off x="7810500" y="3124200"/>
            <a:ext cx="2941638" cy="738188"/>
          </a:xfrm>
          <a:prstGeom prst="rect">
            <a:avLst/>
          </a:prstGeom>
          <a:solidFill>
            <a:srgbClr val="0070C0">
              <a:alpha val="5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nchor="ctr"/>
          <a:lstStyle/>
          <a:p>
            <a:pPr>
              <a:defRPr/>
            </a:pPr>
            <a:r>
              <a:rPr lang="zh-CN" altLang="en-US" sz="3200" b="1">
                <a:solidFill>
                  <a:srgbClr val="FFFFFF"/>
                </a:solidFill>
                <a:latin typeface="微软雅黑" pitchFamily="34" charset="-122"/>
                <a:ea typeface="微软雅黑" pitchFamily="34" charset="-122"/>
                <a:cs typeface="Segoe UI" pitchFamily="34" charset="0"/>
              </a:rPr>
              <a:t>详细设计</a:t>
            </a: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35172"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lang="zh-CN" altLang="en-US" sz="4800" b="1" smtClean="0">
                <a:ln>
                  <a:noFill/>
                </a:ln>
                <a:latin typeface="微软雅黑" pitchFamily="34" charset="-122"/>
                <a:ea typeface="微软雅黑" pitchFamily="34" charset="-122"/>
              </a:rPr>
              <a:t>访存</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双缓存优化</a:t>
            </a:r>
          </a:p>
        </p:txBody>
      </p:sp>
      <p:sp>
        <p:nvSpPr>
          <p:cNvPr id="135184" name="Text Box 5"/>
          <p:cNvSpPr txBox="1">
            <a:spLocks noChangeArrowheads="1"/>
          </p:cNvSpPr>
          <p:nvPr/>
        </p:nvSpPr>
        <p:spPr bwMode="auto">
          <a:xfrm>
            <a:off x="661988" y="1682750"/>
            <a:ext cx="3910012" cy="29178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35185" name="Text Box 6"/>
          <p:cNvSpPr txBox="1">
            <a:spLocks noChangeArrowheads="1"/>
          </p:cNvSpPr>
          <p:nvPr/>
        </p:nvSpPr>
        <p:spPr bwMode="auto">
          <a:xfrm>
            <a:off x="7116763" y="1219200"/>
            <a:ext cx="3910012" cy="2854325"/>
          </a:xfrm>
          <a:prstGeom prst="rect">
            <a:avLst/>
          </a:prstGeom>
          <a:noFill/>
          <a:ln w="9525">
            <a:noFill/>
            <a:miter lim="800000"/>
            <a:headEnd/>
            <a:tailEnd/>
          </a:ln>
        </p:spPr>
        <p:txBody>
          <a:bodyPr>
            <a:spAutoFit/>
          </a:bodyPr>
          <a:lstStyle/>
          <a:p>
            <a:pPr defTabSz="914400">
              <a:spcBef>
                <a:spcPct val="50000"/>
              </a:spcBef>
            </a:pPr>
            <a:r>
              <a:rPr lang="zh-CN" altLang="en-US" sz="2000" b="1">
                <a:solidFill>
                  <a:schemeClr val="bg1"/>
                </a:solidFill>
                <a:latin typeface="微软雅黑" pitchFamily="34" charset="-122"/>
                <a:ea typeface="微软雅黑" pitchFamily="34" charset="-122"/>
              </a:rPr>
              <a:t>通过双缓存设计，掩盖数据传输时间，提高加速部件利用率</a:t>
            </a: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graphicFrame>
        <p:nvGraphicFramePr>
          <p:cNvPr id="135178" name="Object 10"/>
          <p:cNvGraphicFramePr>
            <a:graphicFrameLocks noChangeAspect="1"/>
          </p:cNvGraphicFramePr>
          <p:nvPr/>
        </p:nvGraphicFramePr>
        <p:xfrm>
          <a:off x="6845300" y="2455863"/>
          <a:ext cx="5168900" cy="2627312"/>
        </p:xfrm>
        <a:graphic>
          <a:graphicData uri="http://schemas.openxmlformats.org/presentationml/2006/ole">
            <p:oleObj spid="_x0000_s135178" name="Visio" r:id="rId4" imgW="9246604" imgH="4701265" progId="Visio.Drawing.11">
              <p:embed/>
            </p:oleObj>
          </a:graphicData>
        </a:graphic>
      </p:graphicFrame>
      <p:graphicFrame>
        <p:nvGraphicFramePr>
          <p:cNvPr id="135180" name="Object 12"/>
          <p:cNvGraphicFramePr>
            <a:graphicFrameLocks noChangeAspect="1"/>
          </p:cNvGraphicFramePr>
          <p:nvPr/>
        </p:nvGraphicFramePr>
        <p:xfrm>
          <a:off x="519113" y="2455863"/>
          <a:ext cx="5819775" cy="2528887"/>
        </p:xfrm>
        <a:graphic>
          <a:graphicData uri="http://schemas.openxmlformats.org/presentationml/2006/ole">
            <p:oleObj spid="_x0000_s135180" name="Visio" r:id="rId5" imgW="6348700" imgH="2757340" progId="Visio.Drawing.11">
              <p:embed/>
            </p:oleObj>
          </a:graphicData>
        </a:graphic>
      </p:graphicFrame>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34" name="Object 18"/>
          <p:cNvGraphicFramePr>
            <a:graphicFrameLocks noChangeAspect="1"/>
          </p:cNvGraphicFramePr>
          <p:nvPr/>
        </p:nvGraphicFramePr>
        <p:xfrm>
          <a:off x="5349875" y="1682750"/>
          <a:ext cx="6192838" cy="4130675"/>
        </p:xfrm>
        <a:graphic>
          <a:graphicData uri="http://schemas.openxmlformats.org/presentationml/2006/ole">
            <p:oleObj spid="_x0000_s137234" name="图表" r:id="rId4" imgW="8124869" imgH="5419764" progId="MSGraph.Chart.8">
              <p:embed followColorScheme="full"/>
            </p:oleObj>
          </a:graphicData>
        </a:graphic>
      </p:graphicFrame>
      <p:pic>
        <p:nvPicPr>
          <p:cNvPr id="137225" name="Picture 9"/>
          <p:cNvPicPr>
            <a:picLocks noChangeAspect="1" noChangeArrowheads="1"/>
          </p:cNvPicPr>
          <p:nvPr/>
        </p:nvPicPr>
        <p:blipFill>
          <a:blip r:embed="rId5"/>
          <a:srcRect/>
          <a:stretch>
            <a:fillRect/>
          </a:stretch>
        </p:blipFill>
        <p:spPr bwMode="auto">
          <a:xfrm>
            <a:off x="5141913" y="1462088"/>
            <a:ext cx="7046912" cy="3929062"/>
          </a:xfrm>
          <a:prstGeom prst="rect">
            <a:avLst/>
          </a:prstGeom>
          <a:noFill/>
          <a:ln w="9525">
            <a:noFill/>
            <a:miter lim="800000"/>
            <a:headEnd/>
            <a:tailEnd/>
          </a:ln>
        </p:spPr>
      </p:pic>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37220"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lang="zh-CN" altLang="en-US" sz="4800" b="1" smtClean="0">
                <a:ln>
                  <a:noFill/>
                </a:ln>
                <a:latin typeface="微软雅黑" pitchFamily="34" charset="-122"/>
                <a:ea typeface="微软雅黑" pitchFamily="34" charset="-122"/>
              </a:rPr>
              <a:t>访存</a:t>
            </a:r>
            <a:r>
              <a:rPr altLang="zh-CN" sz="4800" b="1" smtClean="0">
                <a:ln>
                  <a:noFill/>
                </a:ln>
                <a:latin typeface="微软雅黑" pitchFamily="34" charset="-122"/>
                <a:ea typeface="微软雅黑" pitchFamily="34" charset="-122"/>
              </a:rPr>
              <a:t>-Quantization</a:t>
            </a:r>
            <a:r>
              <a:rPr lang="zh-CN" altLang="en-US" sz="4800" b="1" smtClean="0">
                <a:ln>
                  <a:noFill/>
                </a:ln>
                <a:latin typeface="微软雅黑" pitchFamily="34" charset="-122"/>
                <a:ea typeface="微软雅黑" pitchFamily="34" charset="-122"/>
              </a:rPr>
              <a:t>（量化）</a:t>
            </a:r>
            <a:endParaRPr lang="zh-CN" altLang="en-US" b="1" smtClean="0">
              <a:ln>
                <a:noFill/>
              </a:ln>
              <a:ea typeface="宋体" charset="-122"/>
            </a:endParaRPr>
          </a:p>
        </p:txBody>
      </p:sp>
      <p:sp>
        <p:nvSpPr>
          <p:cNvPr id="137239" name="Text Box 5"/>
          <p:cNvSpPr txBox="1">
            <a:spLocks noChangeArrowheads="1"/>
          </p:cNvSpPr>
          <p:nvPr/>
        </p:nvSpPr>
        <p:spPr bwMode="auto">
          <a:xfrm>
            <a:off x="661988" y="1682750"/>
            <a:ext cx="3910012" cy="29178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37240" name="Text Box 6"/>
          <p:cNvSpPr txBox="1">
            <a:spLocks noChangeArrowheads="1"/>
          </p:cNvSpPr>
          <p:nvPr/>
        </p:nvSpPr>
        <p:spPr bwMode="auto">
          <a:xfrm>
            <a:off x="661988" y="1682750"/>
            <a:ext cx="4813300" cy="3000375"/>
          </a:xfrm>
          <a:prstGeom prst="rect">
            <a:avLst/>
          </a:prstGeom>
          <a:noFill/>
          <a:ln w="9525">
            <a:noFill/>
            <a:miter lim="800000"/>
            <a:headEnd/>
            <a:tailEnd/>
          </a:ln>
        </p:spPr>
        <p:txBody>
          <a:bodyPr>
            <a:spAutoFit/>
          </a:bodyPr>
          <a:lstStyle/>
          <a:p>
            <a:pPr defTabSz="914400">
              <a:spcBef>
                <a:spcPct val="50000"/>
              </a:spcBef>
            </a:pPr>
            <a:r>
              <a:rPr lang="zh-CN" altLang="en-US" sz="2000" b="1">
                <a:solidFill>
                  <a:schemeClr val="bg1"/>
                </a:solidFill>
                <a:latin typeface="微软雅黑" pitchFamily="34" charset="-122"/>
                <a:ea typeface="微软雅黑" pitchFamily="34" charset="-122"/>
              </a:rPr>
              <a:t>通过将</a:t>
            </a:r>
            <a:r>
              <a:rPr lang="en-US" altLang="zh-CN" sz="2000" b="1">
                <a:solidFill>
                  <a:schemeClr val="bg1"/>
                </a:solidFill>
                <a:latin typeface="微软雅黑" pitchFamily="34" charset="-122"/>
                <a:ea typeface="微软雅黑" pitchFamily="34" charset="-122"/>
              </a:rPr>
              <a:t>32</a:t>
            </a:r>
            <a:r>
              <a:rPr lang="zh-CN" altLang="en-US" sz="2000" b="1">
                <a:solidFill>
                  <a:schemeClr val="bg1"/>
                </a:solidFill>
                <a:latin typeface="微软雅黑" pitchFamily="34" charset="-122"/>
                <a:ea typeface="微软雅黑" pitchFamily="34" charset="-122"/>
              </a:rPr>
              <a:t>位浮点模型转化为</a:t>
            </a:r>
            <a:r>
              <a:rPr lang="en-US" altLang="zh-CN" sz="2000" b="1">
                <a:solidFill>
                  <a:schemeClr val="bg1"/>
                </a:solidFill>
                <a:latin typeface="微软雅黑" pitchFamily="34" charset="-122"/>
                <a:ea typeface="微软雅黑" pitchFamily="34" charset="-122"/>
              </a:rPr>
              <a:t>16</a:t>
            </a:r>
            <a:r>
              <a:rPr lang="zh-CN" altLang="en-US" sz="2000" b="1">
                <a:solidFill>
                  <a:schemeClr val="bg1"/>
                </a:solidFill>
                <a:latin typeface="微软雅黑" pitchFamily="34" charset="-122"/>
                <a:ea typeface="微软雅黑" pitchFamily="34" charset="-122"/>
              </a:rPr>
              <a:t>位定点模型，在精度损失可接受的范围内，缩小一倍的访存，同时降低功耗</a:t>
            </a:r>
            <a:r>
              <a:rPr lang="en-US" altLang="zh-CN" sz="2000" b="1">
                <a:solidFill>
                  <a:schemeClr val="bg1"/>
                </a:solidFill>
                <a:latin typeface="微软雅黑" pitchFamily="34" charset="-122"/>
                <a:ea typeface="微软雅黑" pitchFamily="34" charset="-122"/>
              </a:rPr>
              <a:t>!</a:t>
            </a:r>
            <a:r>
              <a:rPr lang="en-US" altLang="zh-CN" sz="2000" b="1" i="1" baseline="30000">
                <a:solidFill>
                  <a:schemeClr val="bg1"/>
                </a:solidFill>
                <a:latin typeface="微软雅黑" pitchFamily="34" charset="-122"/>
                <a:ea typeface="微软雅黑" pitchFamily="34" charset="-122"/>
              </a:rPr>
              <a:t>[3]</a:t>
            </a:r>
            <a:endParaRPr lang="en-US" altLang="zh-CN" sz="2000" i="1" baseline="30000">
              <a:solidFill>
                <a:schemeClr val="bg1"/>
              </a:solidFill>
              <a:latin typeface="微软雅黑" pitchFamily="34" charset="-122"/>
              <a:ea typeface="微软雅黑" pitchFamily="34" charset="-122"/>
            </a:endParaRPr>
          </a:p>
          <a:p>
            <a:pPr defTabSz="914400">
              <a:spcBef>
                <a:spcPct val="50000"/>
              </a:spcBef>
            </a:pPr>
            <a:endParaRPr lang="en-US" altLang="zh-CN" sz="2000" i="1" baseline="30000">
              <a:solidFill>
                <a:schemeClr val="bg1"/>
              </a:solidFill>
              <a:latin typeface="微软雅黑" pitchFamily="34" charset="-122"/>
              <a:ea typeface="微软雅黑" pitchFamily="34" charset="-122"/>
            </a:endParaRPr>
          </a:p>
          <a:p>
            <a:pPr defTabSz="914400">
              <a:spcBef>
                <a:spcPct val="50000"/>
              </a:spcBef>
            </a:pPr>
            <a:endParaRPr lang="zh-CN" altLang="en-US" sz="2000" i="1">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pic>
        <p:nvPicPr>
          <p:cNvPr id="137241" name="Picture 14"/>
          <p:cNvPicPr>
            <a:picLocks noChangeAspect="1" noChangeArrowheads="1"/>
          </p:cNvPicPr>
          <p:nvPr/>
        </p:nvPicPr>
        <p:blipFill>
          <a:blip r:embed="rId6"/>
          <a:srcRect/>
          <a:stretch>
            <a:fillRect/>
          </a:stretch>
        </p:blipFill>
        <p:spPr bwMode="auto">
          <a:xfrm>
            <a:off x="661988" y="2779713"/>
            <a:ext cx="3481387" cy="3641725"/>
          </a:xfrm>
          <a:prstGeom prst="rect">
            <a:avLst/>
          </a:prstGeom>
          <a:noFill/>
          <a:ln w="9525">
            <a:noFill/>
            <a:miter lim="800000"/>
            <a:headEnd/>
            <a:tailEnd/>
          </a:ln>
        </p:spPr>
      </p:pic>
      <p:sp>
        <p:nvSpPr>
          <p:cNvPr id="137242" name="Text Box 16"/>
          <p:cNvSpPr txBox="1">
            <a:spLocks noChangeArrowheads="1"/>
          </p:cNvSpPr>
          <p:nvPr/>
        </p:nvSpPr>
        <p:spPr bwMode="auto">
          <a:xfrm>
            <a:off x="6037263"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7234"/>
                                        </p:tgtEl>
                                        <p:attrNameLst>
                                          <p:attrName>style.visibility</p:attrName>
                                        </p:attrNameLst>
                                      </p:cBhvr>
                                      <p:to>
                                        <p:strVal val="visible"/>
                                      </p:to>
                                    </p:set>
                                    <p:anim calcmode="lin" valueType="num">
                                      <p:cBhvr additive="base">
                                        <p:cTn id="7" dur="500" fill="hold"/>
                                        <p:tgtEl>
                                          <p:spTgt spid="137234"/>
                                        </p:tgtEl>
                                        <p:attrNameLst>
                                          <p:attrName>ppt_x</p:attrName>
                                        </p:attrNameLst>
                                      </p:cBhvr>
                                      <p:tavLst>
                                        <p:tav tm="0">
                                          <p:val>
                                            <p:strVal val="#ppt_x"/>
                                          </p:val>
                                        </p:tav>
                                        <p:tav tm="100000">
                                          <p:val>
                                            <p:strVal val="#ppt_x"/>
                                          </p:val>
                                        </p:tav>
                                      </p:tavLst>
                                    </p:anim>
                                    <p:anim calcmode="lin" valueType="num">
                                      <p:cBhvr additive="base">
                                        <p:cTn id="8" dur="500" fill="hold"/>
                                        <p:tgtEl>
                                          <p:spTgt spid="1372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7225"/>
                                        </p:tgtEl>
                                        <p:attrNameLst>
                                          <p:attrName>style.visibility</p:attrName>
                                        </p:attrNameLst>
                                      </p:cBhvr>
                                      <p:to>
                                        <p:strVal val="visible"/>
                                      </p:to>
                                    </p:set>
                                    <p:anim calcmode="lin" valueType="num">
                                      <p:cBhvr additive="base">
                                        <p:cTn id="13" dur="500" fill="hold"/>
                                        <p:tgtEl>
                                          <p:spTgt spid="137225"/>
                                        </p:tgtEl>
                                        <p:attrNameLst>
                                          <p:attrName>ppt_x</p:attrName>
                                        </p:attrNameLst>
                                      </p:cBhvr>
                                      <p:tavLst>
                                        <p:tav tm="0">
                                          <p:val>
                                            <p:strVal val="#ppt_x"/>
                                          </p:val>
                                        </p:tav>
                                        <p:tav tm="100000">
                                          <p:val>
                                            <p:strVal val="#ppt_x"/>
                                          </p:val>
                                        </p:tav>
                                      </p:tavLst>
                                    </p:anim>
                                    <p:anim calcmode="lin" valueType="num">
                                      <p:cBhvr additive="base">
                                        <p:cTn id="14" dur="500" fill="hold"/>
                                        <p:tgtEl>
                                          <p:spTgt spid="1372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72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39270"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lang="zh-CN" altLang="en-US" sz="4800" b="1" smtClean="0">
                <a:ln>
                  <a:noFill/>
                </a:ln>
                <a:latin typeface="微软雅黑" pitchFamily="34" charset="-122"/>
                <a:ea typeface="微软雅黑" pitchFamily="34" charset="-122"/>
              </a:rPr>
              <a:t>激活函数量化</a:t>
            </a:r>
            <a:endParaRPr lang="zh-CN" altLang="en-US" b="1" smtClean="0">
              <a:ln>
                <a:noFill/>
              </a:ln>
              <a:ea typeface="宋体" charset="-122"/>
            </a:endParaRPr>
          </a:p>
        </p:txBody>
      </p:sp>
      <p:sp>
        <p:nvSpPr>
          <p:cNvPr id="139283" name="Text Box 7"/>
          <p:cNvSpPr txBox="1">
            <a:spLocks noChangeArrowheads="1"/>
          </p:cNvSpPr>
          <p:nvPr/>
        </p:nvSpPr>
        <p:spPr bwMode="auto">
          <a:xfrm>
            <a:off x="661988" y="1682750"/>
            <a:ext cx="3910012" cy="29178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39284" name="Text Box 8"/>
          <p:cNvSpPr txBox="1">
            <a:spLocks noChangeArrowheads="1"/>
          </p:cNvSpPr>
          <p:nvPr/>
        </p:nvSpPr>
        <p:spPr bwMode="auto">
          <a:xfrm>
            <a:off x="661988"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39285" name="Text Box 10"/>
          <p:cNvSpPr txBox="1">
            <a:spLocks noChangeArrowheads="1"/>
          </p:cNvSpPr>
          <p:nvPr/>
        </p:nvSpPr>
        <p:spPr bwMode="auto">
          <a:xfrm>
            <a:off x="6037263"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pic>
        <p:nvPicPr>
          <p:cNvPr id="139286" name="Picture 12"/>
          <p:cNvPicPr>
            <a:picLocks noChangeAspect="1" noChangeArrowheads="1"/>
          </p:cNvPicPr>
          <p:nvPr/>
        </p:nvPicPr>
        <p:blipFill>
          <a:blip r:embed="rId4"/>
          <a:srcRect/>
          <a:stretch>
            <a:fillRect/>
          </a:stretch>
        </p:blipFill>
        <p:spPr bwMode="auto">
          <a:xfrm>
            <a:off x="661988" y="1527175"/>
            <a:ext cx="5375275" cy="3521075"/>
          </a:xfrm>
          <a:prstGeom prst="rect">
            <a:avLst/>
          </a:prstGeom>
          <a:noFill/>
          <a:ln w="9525">
            <a:noFill/>
            <a:miter lim="800000"/>
            <a:headEnd/>
            <a:tailEnd/>
          </a:ln>
        </p:spPr>
      </p:pic>
      <p:pic>
        <p:nvPicPr>
          <p:cNvPr id="139287" name="Picture 14" descr="f603918fa0ec08fa8b6775b15aee3d6d55fbda45"/>
          <p:cNvPicPr>
            <a:picLocks noChangeAspect="1" noChangeArrowheads="1"/>
          </p:cNvPicPr>
          <p:nvPr/>
        </p:nvPicPr>
        <p:blipFill>
          <a:blip r:embed="rId5"/>
          <a:srcRect/>
          <a:stretch>
            <a:fillRect/>
          </a:stretch>
        </p:blipFill>
        <p:spPr bwMode="auto">
          <a:xfrm>
            <a:off x="1023938" y="5526088"/>
            <a:ext cx="1951037" cy="695325"/>
          </a:xfrm>
          <a:prstGeom prst="rect">
            <a:avLst/>
          </a:prstGeom>
          <a:noFill/>
          <a:ln w="9525">
            <a:noFill/>
            <a:miter lim="800000"/>
            <a:headEnd/>
            <a:tailEnd/>
          </a:ln>
        </p:spPr>
      </p:pic>
      <p:graphicFrame>
        <p:nvGraphicFramePr>
          <p:cNvPr id="139279" name="Object 15"/>
          <p:cNvGraphicFramePr>
            <a:graphicFrameLocks noChangeAspect="1"/>
          </p:cNvGraphicFramePr>
          <p:nvPr/>
        </p:nvGraphicFramePr>
        <p:xfrm>
          <a:off x="5781675" y="1527175"/>
          <a:ext cx="5886450" cy="2714625"/>
        </p:xfrm>
        <a:graphic>
          <a:graphicData uri="http://schemas.openxmlformats.org/presentationml/2006/ole">
            <p:oleObj spid="_x0000_s139279" name="Visio" r:id="rId6" imgW="8049910" imgH="3711274" progId="Visio.Drawing.11">
              <p:embed/>
            </p:oleObj>
          </a:graphicData>
        </a:graphic>
      </p:graphicFrame>
      <p:graphicFrame>
        <p:nvGraphicFramePr>
          <p:cNvPr id="139280" name="Object 16"/>
          <p:cNvGraphicFramePr>
            <a:graphicFrameLocks noChangeAspect="1"/>
          </p:cNvGraphicFramePr>
          <p:nvPr/>
        </p:nvGraphicFramePr>
        <p:xfrm>
          <a:off x="8645525" y="4830763"/>
          <a:ext cx="1425575" cy="1263650"/>
        </p:xfrm>
        <a:graphic>
          <a:graphicData uri="http://schemas.openxmlformats.org/presentationml/2006/ole">
            <p:oleObj spid="_x0000_s139280" name="Visio" r:id="rId7" imgW="1425294" imgH="1263604" progId="Visio.Drawing.11">
              <p:embed/>
            </p:oleObj>
          </a:graphicData>
        </a:graphic>
      </p:graphicFrame>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41315"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altLang="zh-CN" sz="4800" b="1" smtClean="0">
                <a:ln>
                  <a:noFill/>
                </a:ln>
                <a:latin typeface="微软雅黑" pitchFamily="34" charset="-122"/>
                <a:ea typeface="微软雅黑" pitchFamily="34" charset="-122"/>
              </a:rPr>
              <a:t>HLS</a:t>
            </a:r>
            <a:r>
              <a:rPr lang="zh-CN" altLang="en-US" sz="4800" b="1" smtClean="0">
                <a:ln>
                  <a:noFill/>
                </a:ln>
                <a:latin typeface="微软雅黑" pitchFamily="34" charset="-122"/>
                <a:ea typeface="微软雅黑" pitchFamily="34" charset="-122"/>
              </a:rPr>
              <a:t>高层次综合</a:t>
            </a:r>
            <a:endParaRPr lang="zh-CN" altLang="en-US" b="1" smtClean="0">
              <a:ln>
                <a:noFill/>
              </a:ln>
              <a:ea typeface="宋体" charset="-122"/>
            </a:endParaRPr>
          </a:p>
        </p:txBody>
      </p:sp>
      <p:sp>
        <p:nvSpPr>
          <p:cNvPr id="2" name="Text Box 4"/>
          <p:cNvSpPr txBox="1">
            <a:spLocks noChangeArrowheads="1"/>
          </p:cNvSpPr>
          <p:nvPr/>
        </p:nvSpPr>
        <p:spPr bwMode="auto">
          <a:xfrm>
            <a:off x="661988" y="1682750"/>
            <a:ext cx="3910012" cy="29178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1316" name="Text Box 5"/>
          <p:cNvSpPr txBox="1">
            <a:spLocks noChangeArrowheads="1"/>
          </p:cNvSpPr>
          <p:nvPr/>
        </p:nvSpPr>
        <p:spPr bwMode="auto">
          <a:xfrm>
            <a:off x="661988"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1317" name="Text Box 6"/>
          <p:cNvSpPr txBox="1">
            <a:spLocks noChangeArrowheads="1"/>
          </p:cNvSpPr>
          <p:nvPr/>
        </p:nvSpPr>
        <p:spPr bwMode="auto">
          <a:xfrm>
            <a:off x="6037263"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1318" name="Text Box 11"/>
          <p:cNvSpPr txBox="1">
            <a:spLocks noChangeArrowheads="1"/>
          </p:cNvSpPr>
          <p:nvPr/>
        </p:nvSpPr>
        <p:spPr bwMode="auto">
          <a:xfrm>
            <a:off x="661988" y="1682750"/>
            <a:ext cx="4813300" cy="3616325"/>
          </a:xfrm>
          <a:prstGeom prst="rect">
            <a:avLst/>
          </a:prstGeom>
          <a:noFill/>
          <a:ln w="9525">
            <a:noFill/>
            <a:miter lim="800000"/>
            <a:headEnd/>
            <a:tailEnd/>
          </a:ln>
        </p:spPr>
        <p:txBody>
          <a:bodyPr>
            <a:spAutoFit/>
          </a:bodyPr>
          <a:lstStyle/>
          <a:p>
            <a:pPr defTabSz="914400">
              <a:spcBef>
                <a:spcPct val="50000"/>
              </a:spcBef>
            </a:pPr>
            <a:r>
              <a:rPr lang="zh-CN" altLang="en-US" sz="2000" b="1">
                <a:solidFill>
                  <a:schemeClr val="bg1"/>
                </a:solidFill>
                <a:latin typeface="微软雅黑" pitchFamily="34" charset="-122"/>
                <a:ea typeface="微软雅黑" pitchFamily="34" charset="-122"/>
              </a:rPr>
              <a:t>采用</a:t>
            </a:r>
            <a:r>
              <a:rPr lang="en-US" altLang="zh-CN" sz="2000" b="1">
                <a:solidFill>
                  <a:schemeClr val="bg1"/>
                </a:solidFill>
                <a:latin typeface="微软雅黑" pitchFamily="34" charset="-122"/>
                <a:ea typeface="微软雅黑" pitchFamily="34" charset="-122"/>
              </a:rPr>
              <a:t>HLS</a:t>
            </a:r>
            <a:r>
              <a:rPr lang="zh-CN" altLang="en-US" sz="2000" b="1">
                <a:solidFill>
                  <a:schemeClr val="bg1"/>
                </a:solidFill>
                <a:latin typeface="微软雅黑" pitchFamily="34" charset="-122"/>
                <a:ea typeface="微软雅黑" pitchFamily="34" charset="-122"/>
              </a:rPr>
              <a:t>高层次综合完成加速器设计，并综合为</a:t>
            </a:r>
            <a:r>
              <a:rPr lang="en-US" altLang="zh-CN" sz="2000" b="1">
                <a:solidFill>
                  <a:schemeClr val="bg1"/>
                </a:solidFill>
                <a:latin typeface="微软雅黑" pitchFamily="34" charset="-122"/>
                <a:ea typeface="微软雅黑" pitchFamily="34" charset="-122"/>
              </a:rPr>
              <a:t>IP</a:t>
            </a:r>
            <a:r>
              <a:rPr lang="zh-CN" altLang="en-US" sz="2000" b="1">
                <a:solidFill>
                  <a:schemeClr val="bg1"/>
                </a:solidFill>
                <a:latin typeface="微软雅黑" pitchFamily="34" charset="-122"/>
                <a:ea typeface="微软雅黑" pitchFamily="34" charset="-122"/>
              </a:rPr>
              <a:t>接入</a:t>
            </a:r>
            <a:r>
              <a:rPr lang="en-US" altLang="zh-CN" sz="2000" b="1">
                <a:solidFill>
                  <a:schemeClr val="bg1"/>
                </a:solidFill>
                <a:latin typeface="微软雅黑" pitchFamily="34" charset="-122"/>
                <a:ea typeface="微软雅黑" pitchFamily="34" charset="-122"/>
              </a:rPr>
              <a:t>SOC</a:t>
            </a:r>
          </a:p>
          <a:p>
            <a:pPr defTabSz="914400">
              <a:spcBef>
                <a:spcPct val="50000"/>
              </a:spcBef>
            </a:pPr>
            <a:r>
              <a:rPr lang="en-US" altLang="zh-CN" sz="2000" b="1">
                <a:solidFill>
                  <a:schemeClr val="bg1"/>
                </a:solidFill>
                <a:latin typeface="微软雅黑" pitchFamily="34" charset="-122"/>
                <a:ea typeface="微软雅黑" pitchFamily="34" charset="-122"/>
              </a:rPr>
              <a:t>HLS</a:t>
            </a:r>
            <a:r>
              <a:rPr lang="zh-CN" altLang="en-US" sz="2000" b="1">
                <a:solidFill>
                  <a:schemeClr val="bg1"/>
                </a:solidFill>
                <a:latin typeface="微软雅黑" pitchFamily="34" charset="-122"/>
                <a:ea typeface="微软雅黑" pitchFamily="34" charset="-122"/>
              </a:rPr>
              <a:t>采用高级语言描述硬件结构，开发周期短，模型迭代速度快</a:t>
            </a:r>
            <a:endParaRPr lang="zh-CN" altLang="en-US" sz="2000">
              <a:solidFill>
                <a:schemeClr val="bg1"/>
              </a:solidFill>
              <a:latin typeface="微软雅黑" pitchFamily="34" charset="-122"/>
              <a:ea typeface="微软雅黑" pitchFamily="34" charset="-122"/>
            </a:endParaRPr>
          </a:p>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pic>
        <p:nvPicPr>
          <p:cNvPr id="141319" name="Picture 13"/>
          <p:cNvPicPr>
            <a:picLocks noChangeAspect="1" noChangeArrowheads="1"/>
          </p:cNvPicPr>
          <p:nvPr/>
        </p:nvPicPr>
        <p:blipFill>
          <a:blip r:embed="rId3"/>
          <a:srcRect/>
          <a:stretch>
            <a:fillRect/>
          </a:stretch>
        </p:blipFill>
        <p:spPr bwMode="auto">
          <a:xfrm>
            <a:off x="5475288" y="1219200"/>
            <a:ext cx="6483350" cy="4584700"/>
          </a:xfrm>
          <a:prstGeom prst="rect">
            <a:avLst/>
          </a:prstGeom>
          <a:noFill/>
          <a:ln w="9525">
            <a:noFill/>
            <a:miter lim="800000"/>
            <a:headEnd/>
            <a:tailEnd/>
          </a:ln>
        </p:spPr>
      </p:pic>
      <p:pic>
        <p:nvPicPr>
          <p:cNvPr id="141320" name="Picture 14"/>
          <p:cNvPicPr>
            <a:picLocks noChangeAspect="1" noChangeArrowheads="1"/>
          </p:cNvPicPr>
          <p:nvPr/>
        </p:nvPicPr>
        <p:blipFill>
          <a:blip r:embed="rId4"/>
          <a:srcRect/>
          <a:stretch>
            <a:fillRect/>
          </a:stretch>
        </p:blipFill>
        <p:spPr bwMode="auto">
          <a:xfrm>
            <a:off x="519113" y="3756025"/>
            <a:ext cx="5235575" cy="204787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p:cNvSpPr>
            <a:spLocks noGrp="1"/>
          </p:cNvSpPr>
          <p:nvPr>
            <p:ph type="title" idx="4294967295"/>
          </p:nvPr>
        </p:nvSpPr>
        <p:spPr>
          <a:xfrm>
            <a:off x="619125" y="2768600"/>
            <a:ext cx="11149013" cy="1096963"/>
          </a:xfrm>
        </p:spPr>
        <p:txBody>
          <a:bodyPr anchor="ctr"/>
          <a:lstStyle/>
          <a:p>
            <a:pPr eaLnBrk="1" hangingPunct="1"/>
            <a:r>
              <a:rPr lang="en-US" altLang="zh-CN" sz="8000" b="1" smtClean="0">
                <a:solidFill>
                  <a:schemeClr val="tx1"/>
                </a:solidFill>
                <a:latin typeface="微软雅黑" pitchFamily="34" charset="-122"/>
                <a:ea typeface="微软雅黑" pitchFamily="34" charset="-122"/>
                <a:cs typeface="Segoe UI" pitchFamily="34" charset="0"/>
              </a:rPr>
              <a:t>benchmark</a:t>
            </a: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4397" name="Picture 13"/>
          <p:cNvPicPr>
            <a:picLocks noChangeAspect="1" noChangeArrowheads="1"/>
          </p:cNvPicPr>
          <p:nvPr/>
        </p:nvPicPr>
        <p:blipFill>
          <a:blip r:embed="rId3"/>
          <a:srcRect/>
          <a:stretch>
            <a:fillRect/>
          </a:stretch>
        </p:blipFill>
        <p:spPr bwMode="auto">
          <a:xfrm>
            <a:off x="5759450" y="698500"/>
            <a:ext cx="3489325" cy="3213100"/>
          </a:xfrm>
          <a:prstGeom prst="rect">
            <a:avLst/>
          </a:prstGeom>
          <a:noFill/>
          <a:ln w="9525">
            <a:noFill/>
            <a:miter lim="800000"/>
            <a:headEnd/>
            <a:tailEnd/>
          </a:ln>
        </p:spPr>
      </p:pic>
      <p:pic>
        <p:nvPicPr>
          <p:cNvPr id="144398" name="Picture 14"/>
          <p:cNvPicPr>
            <a:picLocks noChangeAspect="1" noChangeArrowheads="1"/>
          </p:cNvPicPr>
          <p:nvPr/>
        </p:nvPicPr>
        <p:blipFill>
          <a:blip r:embed="rId4"/>
          <a:srcRect/>
          <a:stretch>
            <a:fillRect/>
          </a:stretch>
        </p:blipFill>
        <p:spPr bwMode="auto">
          <a:xfrm>
            <a:off x="5648325" y="2376488"/>
            <a:ext cx="6019800" cy="4191000"/>
          </a:xfrm>
          <a:prstGeom prst="rect">
            <a:avLst/>
          </a:prstGeom>
          <a:noFill/>
          <a:ln w="9525">
            <a:noFill/>
            <a:miter lim="800000"/>
            <a:headEnd/>
            <a:tailEnd/>
          </a:ln>
        </p:spPr>
      </p:pic>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44389" name="Title 8"/>
          <p:cNvSpPr>
            <a:spLocks noGrp="1"/>
          </p:cNvSpPr>
          <p:nvPr>
            <p:ph type="title" idx="4294967295"/>
          </p:nvPr>
        </p:nvSpPr>
        <p:spPr>
          <a:xfrm>
            <a:off x="519113" y="560388"/>
            <a:ext cx="11149012" cy="658812"/>
          </a:xfrm>
        </p:spPr>
        <p:txBody>
          <a:bodyPr/>
          <a:lstStyle/>
          <a:p>
            <a:pPr eaLnBrk="1" hangingPunct="1"/>
            <a:r>
              <a:rPr lang="zh-CN" altLang="en-US" sz="4800" b="1" smtClean="0">
                <a:latin typeface="微软雅黑" pitchFamily="34" charset="-122"/>
                <a:ea typeface="微软雅黑" pitchFamily="34" charset="-122"/>
              </a:rPr>
              <a:t>实验说明</a:t>
            </a:r>
            <a:endParaRPr lang="zh-CN" altLang="en-US" b="1" smtClean="0"/>
          </a:p>
        </p:txBody>
      </p:sp>
      <p:sp>
        <p:nvSpPr>
          <p:cNvPr id="144390" name="Text Box 4"/>
          <p:cNvSpPr txBox="1">
            <a:spLocks noChangeArrowheads="1"/>
          </p:cNvSpPr>
          <p:nvPr/>
        </p:nvSpPr>
        <p:spPr bwMode="auto">
          <a:xfrm>
            <a:off x="661988" y="1682750"/>
            <a:ext cx="3910012" cy="29178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4391" name="Text Box 5"/>
          <p:cNvSpPr txBox="1">
            <a:spLocks noChangeArrowheads="1"/>
          </p:cNvSpPr>
          <p:nvPr/>
        </p:nvSpPr>
        <p:spPr bwMode="auto">
          <a:xfrm>
            <a:off x="661988"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4392" name="Text Box 6"/>
          <p:cNvSpPr txBox="1">
            <a:spLocks noChangeArrowheads="1"/>
          </p:cNvSpPr>
          <p:nvPr/>
        </p:nvSpPr>
        <p:spPr bwMode="auto">
          <a:xfrm>
            <a:off x="6037263"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4393" name="Text Box 7"/>
          <p:cNvSpPr txBox="1">
            <a:spLocks noChangeArrowheads="1"/>
          </p:cNvSpPr>
          <p:nvPr/>
        </p:nvSpPr>
        <p:spPr bwMode="auto">
          <a:xfrm>
            <a:off x="661988" y="1682750"/>
            <a:ext cx="4813300" cy="16351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4394" name="Text Box 10"/>
          <p:cNvSpPr txBox="1">
            <a:spLocks noChangeArrowheads="1"/>
          </p:cNvSpPr>
          <p:nvPr/>
        </p:nvSpPr>
        <p:spPr bwMode="auto">
          <a:xfrm>
            <a:off x="788988" y="1544638"/>
            <a:ext cx="5791200" cy="366712"/>
          </a:xfrm>
          <a:prstGeom prst="rect">
            <a:avLst/>
          </a:prstGeom>
          <a:noFill/>
          <a:ln w="9525">
            <a:noFill/>
            <a:miter lim="800000"/>
            <a:headEnd/>
            <a:tailEnd/>
          </a:ln>
        </p:spPr>
        <p:txBody>
          <a:bodyPr>
            <a:spAutoFit/>
          </a:bodyPr>
          <a:lstStyle/>
          <a:p>
            <a:pPr defTabSz="914400">
              <a:spcBef>
                <a:spcPct val="50000"/>
              </a:spcBef>
            </a:pPr>
            <a:endParaRPr lang="zh-CN" altLang="en-US">
              <a:solidFill>
                <a:schemeClr val="bg1"/>
              </a:solidFill>
              <a:ea typeface="微软雅黑" pitchFamily="34" charset="-122"/>
            </a:endParaRPr>
          </a:p>
        </p:txBody>
      </p:sp>
      <p:sp>
        <p:nvSpPr>
          <p:cNvPr id="144395" name="Text Box 12"/>
          <p:cNvSpPr txBox="1">
            <a:spLocks noChangeArrowheads="1"/>
          </p:cNvSpPr>
          <p:nvPr/>
        </p:nvSpPr>
        <p:spPr bwMode="auto">
          <a:xfrm>
            <a:off x="661988" y="1682750"/>
            <a:ext cx="4813300" cy="7883525"/>
          </a:xfrm>
          <a:prstGeom prst="rect">
            <a:avLst/>
          </a:prstGeom>
          <a:noFill/>
          <a:ln w="9525">
            <a:noFill/>
            <a:miter lim="800000"/>
            <a:headEnd/>
            <a:tailEnd/>
          </a:ln>
        </p:spPr>
        <p:txBody>
          <a:bodyPr>
            <a:spAutoFit/>
          </a:bodyPr>
          <a:lstStyle/>
          <a:p>
            <a:pPr defTabSz="914400">
              <a:spcBef>
                <a:spcPct val="50000"/>
              </a:spcBef>
            </a:pPr>
            <a:r>
              <a:rPr lang="zh-CN" altLang="en-US" sz="2000" b="1">
                <a:solidFill>
                  <a:schemeClr val="bg1"/>
                </a:solidFill>
                <a:latin typeface="微软雅黑" pitchFamily="34" charset="-122"/>
                <a:ea typeface="微软雅黑" pitchFamily="34" charset="-122"/>
              </a:rPr>
              <a:t>实验设计：</a:t>
            </a:r>
          </a:p>
          <a:p>
            <a:pPr defTabSz="914400">
              <a:spcBef>
                <a:spcPct val="50000"/>
              </a:spcBef>
            </a:pPr>
            <a:r>
              <a:rPr lang="en-US" altLang="zh-CN" sz="2000" b="1">
                <a:solidFill>
                  <a:schemeClr val="bg1"/>
                </a:solidFill>
                <a:latin typeface="微软雅黑" pitchFamily="34" charset="-122"/>
                <a:ea typeface="微软雅黑" pitchFamily="34" charset="-122"/>
              </a:rPr>
              <a:t>· </a:t>
            </a:r>
            <a:r>
              <a:rPr lang="zh-CN" altLang="en-US" sz="2000" b="1">
                <a:solidFill>
                  <a:schemeClr val="bg1"/>
                </a:solidFill>
                <a:latin typeface="微软雅黑" pitchFamily="34" charset="-122"/>
                <a:ea typeface="微软雅黑" pitchFamily="34" charset="-122"/>
              </a:rPr>
              <a:t>采用</a:t>
            </a:r>
            <a:r>
              <a:rPr lang="en-US" altLang="zh-CN" sz="2000" b="1">
                <a:solidFill>
                  <a:schemeClr val="bg1"/>
                </a:solidFill>
                <a:latin typeface="微软雅黑" pitchFamily="34" charset="-122"/>
                <a:ea typeface="微软雅黑" pitchFamily="34" charset="-122"/>
              </a:rPr>
              <a:t>CNN lenet-5</a:t>
            </a:r>
            <a:r>
              <a:rPr lang="zh-CN" altLang="en-US" sz="2000" b="1">
                <a:solidFill>
                  <a:schemeClr val="bg1"/>
                </a:solidFill>
                <a:latin typeface="微软雅黑" pitchFamily="34" charset="-122"/>
                <a:ea typeface="微软雅黑" pitchFamily="34" charset="-122"/>
              </a:rPr>
              <a:t>网络</a:t>
            </a:r>
          </a:p>
          <a:p>
            <a:pPr defTabSz="914400">
              <a:spcBef>
                <a:spcPct val="50000"/>
              </a:spcBef>
            </a:pPr>
            <a:r>
              <a:rPr lang="en-US" altLang="zh-CN" sz="2000" b="1">
                <a:solidFill>
                  <a:schemeClr val="bg1"/>
                </a:solidFill>
                <a:latin typeface="微软雅黑" pitchFamily="34" charset="-122"/>
                <a:ea typeface="微软雅黑" pitchFamily="34" charset="-122"/>
              </a:rPr>
              <a:t>· CNN</a:t>
            </a:r>
            <a:r>
              <a:rPr lang="zh-CN" altLang="en-US" sz="2000" b="1">
                <a:solidFill>
                  <a:schemeClr val="bg1"/>
                </a:solidFill>
                <a:latin typeface="微软雅黑" pitchFamily="34" charset="-122"/>
                <a:ea typeface="微软雅黑" pitchFamily="34" charset="-122"/>
              </a:rPr>
              <a:t>模型通过</a:t>
            </a:r>
            <a:r>
              <a:rPr lang="en-US" altLang="zh-CN" sz="2000" b="1">
                <a:solidFill>
                  <a:schemeClr val="bg1"/>
                </a:solidFill>
                <a:latin typeface="微软雅黑" pitchFamily="34" charset="-122"/>
                <a:ea typeface="微软雅黑" pitchFamily="34" charset="-122"/>
              </a:rPr>
              <a:t>tensorflow</a:t>
            </a:r>
            <a:r>
              <a:rPr lang="zh-CN" altLang="en-US" sz="2000" b="1">
                <a:solidFill>
                  <a:schemeClr val="bg1"/>
                </a:solidFill>
                <a:latin typeface="微软雅黑" pitchFamily="34" charset="-122"/>
                <a:ea typeface="微软雅黑" pitchFamily="34" charset="-122"/>
              </a:rPr>
              <a:t>训练</a:t>
            </a:r>
          </a:p>
          <a:p>
            <a:pPr defTabSz="914400">
              <a:spcBef>
                <a:spcPct val="50000"/>
              </a:spcBef>
            </a:pPr>
            <a:r>
              <a:rPr lang="en-US" altLang="zh-CN" sz="2000" b="1">
                <a:solidFill>
                  <a:schemeClr val="bg1"/>
                </a:solidFill>
                <a:latin typeface="微软雅黑" pitchFamily="34" charset="-122"/>
                <a:ea typeface="微软雅黑" pitchFamily="34" charset="-122"/>
              </a:rPr>
              <a:t>· </a:t>
            </a:r>
            <a:r>
              <a:rPr lang="zh-CN" altLang="en-US" sz="2000" b="1">
                <a:solidFill>
                  <a:schemeClr val="bg1"/>
                </a:solidFill>
                <a:latin typeface="微软雅黑" pitchFamily="34" charset="-122"/>
                <a:ea typeface="微软雅黑" pitchFamily="34" charset="-122"/>
              </a:rPr>
              <a:t>通过</a:t>
            </a:r>
            <a:r>
              <a:rPr lang="en-US" altLang="zh-CN" sz="2000" b="1">
                <a:solidFill>
                  <a:schemeClr val="bg1"/>
                </a:solidFill>
                <a:latin typeface="微软雅黑" pitchFamily="34" charset="-122"/>
                <a:ea typeface="微软雅黑" pitchFamily="34" charset="-122"/>
              </a:rPr>
              <a:t>C</a:t>
            </a:r>
            <a:r>
              <a:rPr lang="zh-CN" altLang="en-US" sz="2000" b="1">
                <a:solidFill>
                  <a:schemeClr val="bg1"/>
                </a:solidFill>
                <a:latin typeface="微软雅黑" pitchFamily="34" charset="-122"/>
                <a:ea typeface="微软雅黑" pitchFamily="34" charset="-122"/>
              </a:rPr>
              <a:t>代码实现</a:t>
            </a:r>
            <a:r>
              <a:rPr lang="en-US" altLang="zh-CN" sz="2000" b="1">
                <a:solidFill>
                  <a:schemeClr val="bg1"/>
                </a:solidFill>
                <a:latin typeface="微软雅黑" pitchFamily="34" charset="-122"/>
                <a:ea typeface="微软雅黑" pitchFamily="34" charset="-122"/>
              </a:rPr>
              <a:t>CNN</a:t>
            </a:r>
            <a:r>
              <a:rPr lang="zh-CN" altLang="en-US" sz="2000" b="1">
                <a:solidFill>
                  <a:schemeClr val="bg1"/>
                </a:solidFill>
                <a:latin typeface="微软雅黑" pitchFamily="34" charset="-122"/>
                <a:ea typeface="微软雅黑" pitchFamily="34" charset="-122"/>
              </a:rPr>
              <a:t>预测过程</a:t>
            </a:r>
          </a:p>
          <a:p>
            <a:pPr defTabSz="914400">
              <a:spcBef>
                <a:spcPct val="50000"/>
              </a:spcBef>
            </a:pPr>
            <a:r>
              <a:rPr lang="en-US" altLang="zh-CN" sz="2000" b="1">
                <a:solidFill>
                  <a:schemeClr val="bg1"/>
                </a:solidFill>
                <a:latin typeface="微软雅黑" pitchFamily="34" charset="-122"/>
                <a:ea typeface="微软雅黑" pitchFamily="34" charset="-122"/>
              </a:rPr>
              <a:t>· conv1,conv2,conv3</a:t>
            </a:r>
            <a:r>
              <a:rPr lang="zh-CN" altLang="en-US" sz="2000" b="1">
                <a:solidFill>
                  <a:schemeClr val="bg1"/>
                </a:solidFill>
                <a:latin typeface="微软雅黑" pitchFamily="34" charset="-122"/>
                <a:ea typeface="微软雅黑" pitchFamily="34" charset="-122"/>
              </a:rPr>
              <a:t>在加速器完成</a:t>
            </a:r>
          </a:p>
          <a:p>
            <a:pPr defTabSz="914400">
              <a:spcBef>
                <a:spcPct val="50000"/>
              </a:spcBef>
            </a:pPr>
            <a:r>
              <a:rPr lang="en-US" altLang="zh-CN" sz="2000" b="1">
                <a:solidFill>
                  <a:schemeClr val="bg1"/>
                </a:solidFill>
                <a:latin typeface="微软雅黑" pitchFamily="34" charset="-122"/>
                <a:ea typeface="微软雅黑" pitchFamily="34" charset="-122"/>
              </a:rPr>
              <a:t>· </a:t>
            </a:r>
            <a:r>
              <a:rPr lang="zh-CN" altLang="en-US" sz="2000" b="1">
                <a:solidFill>
                  <a:schemeClr val="bg1"/>
                </a:solidFill>
                <a:latin typeface="微软雅黑" pitchFamily="34" charset="-122"/>
                <a:ea typeface="微软雅黑" pitchFamily="34" charset="-122"/>
              </a:rPr>
              <a:t>对加速器的控制通过地址映射控制端口    进行</a:t>
            </a:r>
          </a:p>
          <a:p>
            <a:pPr defTabSz="914400">
              <a:spcBef>
                <a:spcPct val="50000"/>
              </a:spcBef>
            </a:pPr>
            <a:r>
              <a:rPr lang="en-US" altLang="zh-CN" sz="2000" b="1">
                <a:solidFill>
                  <a:schemeClr val="bg1"/>
                </a:solidFill>
                <a:latin typeface="微软雅黑" pitchFamily="34" charset="-122"/>
                <a:ea typeface="微软雅黑" pitchFamily="34" charset="-122"/>
              </a:rPr>
              <a:t>· </a:t>
            </a:r>
            <a:r>
              <a:rPr lang="zh-CN" altLang="en-US" sz="2000" b="1">
                <a:solidFill>
                  <a:schemeClr val="bg1"/>
                </a:solidFill>
                <a:latin typeface="微软雅黑" pitchFamily="34" charset="-122"/>
                <a:ea typeface="微软雅黑" pitchFamily="34" charset="-122"/>
              </a:rPr>
              <a:t>识别结果通过数码管显示</a:t>
            </a:r>
          </a:p>
          <a:p>
            <a:pPr defTabSz="914400">
              <a:spcBef>
                <a:spcPct val="50000"/>
              </a:spcBef>
            </a:pPr>
            <a:r>
              <a:rPr lang="en-US" altLang="zh-CN" sz="2000" b="1">
                <a:solidFill>
                  <a:schemeClr val="bg1"/>
                </a:solidFill>
                <a:latin typeface="微软雅黑" pitchFamily="34" charset="-122"/>
                <a:ea typeface="微软雅黑" pitchFamily="34" charset="-122"/>
              </a:rPr>
              <a:t>· </a:t>
            </a:r>
            <a:r>
              <a:rPr lang="zh-CN" altLang="en-US" sz="2000" b="1">
                <a:solidFill>
                  <a:schemeClr val="bg1"/>
                </a:solidFill>
                <a:latin typeface="微软雅黑" pitchFamily="34" charset="-122"/>
                <a:ea typeface="微软雅黑" pitchFamily="34" charset="-122"/>
              </a:rPr>
              <a:t>通过计时器计算计算总共周期数</a:t>
            </a: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4397"/>
                                        </p:tgtEl>
                                        <p:attrNameLst>
                                          <p:attrName>style.visibility</p:attrName>
                                        </p:attrNameLst>
                                      </p:cBhvr>
                                      <p:to>
                                        <p:strVal val="visible"/>
                                      </p:to>
                                    </p:set>
                                    <p:anim calcmode="lin" valueType="num">
                                      <p:cBhvr additive="base">
                                        <p:cTn id="7" dur="500" fill="hold"/>
                                        <p:tgtEl>
                                          <p:spTgt spid="144397"/>
                                        </p:tgtEl>
                                        <p:attrNameLst>
                                          <p:attrName>ppt_x</p:attrName>
                                        </p:attrNameLst>
                                      </p:cBhvr>
                                      <p:tavLst>
                                        <p:tav tm="0">
                                          <p:val>
                                            <p:strVal val="#ppt_x"/>
                                          </p:val>
                                        </p:tav>
                                        <p:tav tm="100000">
                                          <p:val>
                                            <p:strVal val="#ppt_x"/>
                                          </p:val>
                                        </p:tav>
                                      </p:tavLst>
                                    </p:anim>
                                    <p:anim calcmode="lin" valueType="num">
                                      <p:cBhvr additive="base">
                                        <p:cTn id="8" dur="500" fill="hold"/>
                                        <p:tgtEl>
                                          <p:spTgt spid="14439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4398"/>
                                        </p:tgtEl>
                                        <p:attrNameLst>
                                          <p:attrName>style.visibility</p:attrName>
                                        </p:attrNameLst>
                                      </p:cBhvr>
                                      <p:to>
                                        <p:strVal val="visible"/>
                                      </p:to>
                                    </p:set>
                                    <p:anim calcmode="lin" valueType="num">
                                      <p:cBhvr additive="base">
                                        <p:cTn id="13" dur="500" fill="hold"/>
                                        <p:tgtEl>
                                          <p:spTgt spid="144398"/>
                                        </p:tgtEl>
                                        <p:attrNameLst>
                                          <p:attrName>ppt_x</p:attrName>
                                        </p:attrNameLst>
                                      </p:cBhvr>
                                      <p:tavLst>
                                        <p:tav tm="0">
                                          <p:val>
                                            <p:strVal val="#ppt_x"/>
                                          </p:val>
                                        </p:tav>
                                        <p:tav tm="100000">
                                          <p:val>
                                            <p:strVal val="#ppt_x"/>
                                          </p:val>
                                        </p:tav>
                                      </p:tavLst>
                                    </p:anim>
                                    <p:anim calcmode="lin" valueType="num">
                                      <p:cBhvr additive="base">
                                        <p:cTn id="14" dur="500" fill="hold"/>
                                        <p:tgtEl>
                                          <p:spTgt spid="1443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6434" name="Picture 15"/>
          <p:cNvPicPr>
            <a:picLocks noChangeAspect="1" noChangeArrowheads="1"/>
          </p:cNvPicPr>
          <p:nvPr/>
        </p:nvPicPr>
        <p:blipFill>
          <a:blip r:embed="rId3"/>
          <a:srcRect/>
          <a:stretch>
            <a:fillRect/>
          </a:stretch>
        </p:blipFill>
        <p:spPr bwMode="auto">
          <a:xfrm>
            <a:off x="5800725" y="808038"/>
            <a:ext cx="4017963" cy="3540125"/>
          </a:xfrm>
          <a:prstGeom prst="rect">
            <a:avLst/>
          </a:prstGeom>
          <a:noFill/>
          <a:ln w="9525">
            <a:noFill/>
            <a:miter lim="800000"/>
            <a:headEnd/>
            <a:tailEnd/>
          </a:ln>
        </p:spPr>
      </p:pic>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46436" name="Title 8"/>
          <p:cNvSpPr>
            <a:spLocks noGrp="1"/>
          </p:cNvSpPr>
          <p:nvPr>
            <p:ph type="title" idx="4294967295"/>
          </p:nvPr>
        </p:nvSpPr>
        <p:spPr>
          <a:xfrm>
            <a:off x="519113" y="560388"/>
            <a:ext cx="11149012" cy="658812"/>
          </a:xfrm>
        </p:spPr>
        <p:txBody>
          <a:bodyPr/>
          <a:lstStyle/>
          <a:p>
            <a:pPr eaLnBrk="1" hangingPunct="1"/>
            <a:r>
              <a:rPr lang="zh-CN" altLang="en-US" sz="4800" b="1" smtClean="0">
                <a:latin typeface="微软雅黑" pitchFamily="34" charset="-122"/>
                <a:ea typeface="微软雅黑" pitchFamily="34" charset="-122"/>
              </a:rPr>
              <a:t>正确性测试</a:t>
            </a:r>
            <a:endParaRPr lang="zh-CN" altLang="en-US" b="1" smtClean="0"/>
          </a:p>
        </p:txBody>
      </p:sp>
      <p:sp>
        <p:nvSpPr>
          <p:cNvPr id="146437" name="Text Box 6"/>
          <p:cNvSpPr txBox="1">
            <a:spLocks noChangeArrowheads="1"/>
          </p:cNvSpPr>
          <p:nvPr/>
        </p:nvSpPr>
        <p:spPr bwMode="auto">
          <a:xfrm>
            <a:off x="661988" y="1682750"/>
            <a:ext cx="3910012" cy="29178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6438" name="Text Box 7"/>
          <p:cNvSpPr txBox="1">
            <a:spLocks noChangeArrowheads="1"/>
          </p:cNvSpPr>
          <p:nvPr/>
        </p:nvSpPr>
        <p:spPr bwMode="auto">
          <a:xfrm>
            <a:off x="661988"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6439" name="Text Box 8"/>
          <p:cNvSpPr txBox="1">
            <a:spLocks noChangeArrowheads="1"/>
          </p:cNvSpPr>
          <p:nvPr/>
        </p:nvSpPr>
        <p:spPr bwMode="auto">
          <a:xfrm>
            <a:off x="6037263"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6440" name="Text Box 9"/>
          <p:cNvSpPr txBox="1">
            <a:spLocks noChangeArrowheads="1"/>
          </p:cNvSpPr>
          <p:nvPr/>
        </p:nvSpPr>
        <p:spPr bwMode="auto">
          <a:xfrm>
            <a:off x="661988" y="1682750"/>
            <a:ext cx="4813300" cy="16351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6441" name="Text Box 10"/>
          <p:cNvSpPr txBox="1">
            <a:spLocks noChangeArrowheads="1"/>
          </p:cNvSpPr>
          <p:nvPr/>
        </p:nvSpPr>
        <p:spPr bwMode="auto">
          <a:xfrm>
            <a:off x="788988" y="1544638"/>
            <a:ext cx="5791200" cy="366712"/>
          </a:xfrm>
          <a:prstGeom prst="rect">
            <a:avLst/>
          </a:prstGeom>
          <a:noFill/>
          <a:ln w="9525">
            <a:noFill/>
            <a:miter lim="800000"/>
            <a:headEnd/>
            <a:tailEnd/>
          </a:ln>
        </p:spPr>
        <p:txBody>
          <a:bodyPr>
            <a:spAutoFit/>
          </a:bodyPr>
          <a:lstStyle/>
          <a:p>
            <a:pPr defTabSz="914400">
              <a:spcBef>
                <a:spcPct val="50000"/>
              </a:spcBef>
            </a:pPr>
            <a:endParaRPr lang="zh-CN" altLang="en-US">
              <a:solidFill>
                <a:schemeClr val="bg1"/>
              </a:solidFill>
              <a:ea typeface="微软雅黑" pitchFamily="34" charset="-122"/>
            </a:endParaRPr>
          </a:p>
        </p:txBody>
      </p:sp>
      <p:sp>
        <p:nvSpPr>
          <p:cNvPr id="146442" name="Text Box 11"/>
          <p:cNvSpPr txBox="1">
            <a:spLocks noChangeArrowheads="1"/>
          </p:cNvSpPr>
          <p:nvPr/>
        </p:nvSpPr>
        <p:spPr bwMode="auto">
          <a:xfrm>
            <a:off x="661988" y="1682750"/>
            <a:ext cx="4813300" cy="5445125"/>
          </a:xfrm>
          <a:prstGeom prst="rect">
            <a:avLst/>
          </a:prstGeom>
          <a:noFill/>
          <a:ln w="9525">
            <a:noFill/>
            <a:miter lim="800000"/>
            <a:headEnd/>
            <a:tailEnd/>
          </a:ln>
        </p:spPr>
        <p:txBody>
          <a:bodyPr>
            <a:spAutoFit/>
          </a:bodyPr>
          <a:lstStyle/>
          <a:p>
            <a:pPr defTabSz="914400">
              <a:spcBef>
                <a:spcPct val="50000"/>
              </a:spcBef>
            </a:pPr>
            <a:r>
              <a:rPr lang="zh-CN" altLang="en-US" sz="2000" b="1">
                <a:solidFill>
                  <a:schemeClr val="bg1"/>
                </a:solidFill>
                <a:latin typeface="微软雅黑" pitchFamily="34" charset="-122"/>
                <a:ea typeface="微软雅黑" pitchFamily="34" charset="-122"/>
              </a:rPr>
              <a:t>测试</a:t>
            </a:r>
            <a:r>
              <a:rPr lang="en-US" altLang="zh-CN" sz="2000" b="1">
                <a:solidFill>
                  <a:schemeClr val="bg1"/>
                </a:solidFill>
                <a:latin typeface="微软雅黑" pitchFamily="34" charset="-122"/>
                <a:ea typeface="微软雅黑" pitchFamily="34" charset="-122"/>
              </a:rPr>
              <a:t>SOC</a:t>
            </a:r>
            <a:r>
              <a:rPr lang="zh-CN" altLang="en-US" sz="2000" b="1">
                <a:solidFill>
                  <a:schemeClr val="bg1"/>
                </a:solidFill>
                <a:latin typeface="微软雅黑" pitchFamily="34" charset="-122"/>
                <a:ea typeface="微软雅黑" pitchFamily="34" charset="-122"/>
              </a:rPr>
              <a:t>预测结果与</a:t>
            </a:r>
            <a:r>
              <a:rPr lang="en-US" altLang="zh-CN" sz="2000" b="1">
                <a:solidFill>
                  <a:schemeClr val="bg1"/>
                </a:solidFill>
                <a:latin typeface="微软雅黑" pitchFamily="34" charset="-122"/>
                <a:ea typeface="微软雅黑" pitchFamily="34" charset="-122"/>
              </a:rPr>
              <a:t>tensorflow</a:t>
            </a:r>
            <a:r>
              <a:rPr lang="zh-CN" altLang="en-US" sz="2000" b="1">
                <a:solidFill>
                  <a:schemeClr val="bg1"/>
                </a:solidFill>
                <a:latin typeface="微软雅黑" pitchFamily="34" charset="-122"/>
                <a:ea typeface="微软雅黑" pitchFamily="34" charset="-122"/>
              </a:rPr>
              <a:t>预测结果的区别</a:t>
            </a:r>
          </a:p>
          <a:p>
            <a:pPr defTabSz="914400">
              <a:spcBef>
                <a:spcPct val="50000"/>
              </a:spcBef>
            </a:pPr>
            <a:r>
              <a:rPr lang="zh-CN" altLang="en-US" sz="2000" b="1">
                <a:solidFill>
                  <a:schemeClr val="bg1"/>
                </a:solidFill>
                <a:latin typeface="微软雅黑" pitchFamily="34" charset="-122"/>
                <a:ea typeface="微软雅黑" pitchFamily="34" charset="-122"/>
              </a:rPr>
              <a:t>共测试</a:t>
            </a:r>
            <a:r>
              <a:rPr lang="en-US" altLang="zh-CN" sz="2000" b="1">
                <a:solidFill>
                  <a:schemeClr val="bg1"/>
                </a:solidFill>
                <a:latin typeface="微软雅黑" pitchFamily="34" charset="-122"/>
                <a:ea typeface="微软雅黑" pitchFamily="34" charset="-122"/>
              </a:rPr>
              <a:t>100</a:t>
            </a:r>
            <a:r>
              <a:rPr lang="zh-CN" altLang="en-US" sz="2000" b="1">
                <a:solidFill>
                  <a:schemeClr val="bg1"/>
                </a:solidFill>
                <a:latin typeface="微软雅黑" pitchFamily="34" charset="-122"/>
                <a:ea typeface="微软雅黑" pitchFamily="34" charset="-122"/>
              </a:rPr>
              <a:t>张不同图片，正确率为</a:t>
            </a:r>
            <a:r>
              <a:rPr lang="en-US" altLang="zh-CN" sz="2000" b="1">
                <a:solidFill>
                  <a:schemeClr val="bg1"/>
                </a:solidFill>
                <a:latin typeface="微软雅黑" pitchFamily="34" charset="-122"/>
                <a:ea typeface="微软雅黑" pitchFamily="34" charset="-122"/>
              </a:rPr>
              <a:t>99%</a:t>
            </a:r>
          </a:p>
          <a:p>
            <a:pPr defTabSz="914400">
              <a:spcBef>
                <a:spcPct val="50000"/>
              </a:spcBef>
            </a:pPr>
            <a:r>
              <a:rPr lang="zh-CN" altLang="en-US" sz="2000" b="1">
                <a:solidFill>
                  <a:schemeClr val="bg1"/>
                </a:solidFill>
                <a:latin typeface="微软雅黑" pitchFamily="34" charset="-122"/>
                <a:ea typeface="微软雅黑" pitchFamily="34" charset="-122"/>
              </a:rPr>
              <a:t>经过分析，其中识别失败的一张是因为量化的溢出导致</a:t>
            </a:r>
          </a:p>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pic>
        <p:nvPicPr>
          <p:cNvPr id="146443" name="Picture 14"/>
          <p:cNvPicPr>
            <a:picLocks noChangeAspect="1" noChangeArrowheads="1"/>
          </p:cNvPicPr>
          <p:nvPr/>
        </p:nvPicPr>
        <p:blipFill>
          <a:blip r:embed="rId4"/>
          <a:srcRect/>
          <a:stretch>
            <a:fillRect/>
          </a:stretch>
        </p:blipFill>
        <p:spPr bwMode="auto">
          <a:xfrm>
            <a:off x="8688388" y="3317875"/>
            <a:ext cx="3349625" cy="347027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48774" name="Title 8"/>
          <p:cNvSpPr>
            <a:spLocks noGrp="1"/>
          </p:cNvSpPr>
          <p:nvPr>
            <p:ph type="title" idx="4294967295"/>
          </p:nvPr>
        </p:nvSpPr>
        <p:spPr>
          <a:xfrm>
            <a:off x="519113" y="560388"/>
            <a:ext cx="11149012" cy="658812"/>
          </a:xfrm>
        </p:spPr>
        <p:txBody>
          <a:bodyPr/>
          <a:lstStyle/>
          <a:p>
            <a:pPr eaLnBrk="1" hangingPunct="1"/>
            <a:r>
              <a:rPr lang="zh-CN" altLang="en-US" sz="4800" b="1" smtClean="0">
                <a:latin typeface="微软雅黑" pitchFamily="34" charset="-122"/>
                <a:ea typeface="微软雅黑" pitchFamily="34" charset="-122"/>
              </a:rPr>
              <a:t>性能</a:t>
            </a:r>
            <a:endParaRPr lang="zh-CN" altLang="en-US" b="1" smtClean="0"/>
          </a:p>
        </p:txBody>
      </p:sp>
      <p:sp>
        <p:nvSpPr>
          <p:cNvPr id="148775" name="Text Box 5"/>
          <p:cNvSpPr txBox="1">
            <a:spLocks noChangeArrowheads="1"/>
          </p:cNvSpPr>
          <p:nvPr/>
        </p:nvSpPr>
        <p:spPr bwMode="auto">
          <a:xfrm>
            <a:off x="661988" y="1682750"/>
            <a:ext cx="3910012" cy="29178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8776" name="Text Box 6"/>
          <p:cNvSpPr txBox="1">
            <a:spLocks noChangeArrowheads="1"/>
          </p:cNvSpPr>
          <p:nvPr/>
        </p:nvSpPr>
        <p:spPr bwMode="auto">
          <a:xfrm>
            <a:off x="661988"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8777" name="Text Box 7"/>
          <p:cNvSpPr txBox="1">
            <a:spLocks noChangeArrowheads="1"/>
          </p:cNvSpPr>
          <p:nvPr/>
        </p:nvSpPr>
        <p:spPr bwMode="auto">
          <a:xfrm>
            <a:off x="6037263"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8778" name="Text Box 8"/>
          <p:cNvSpPr txBox="1">
            <a:spLocks noChangeArrowheads="1"/>
          </p:cNvSpPr>
          <p:nvPr/>
        </p:nvSpPr>
        <p:spPr bwMode="auto">
          <a:xfrm>
            <a:off x="661988" y="1682750"/>
            <a:ext cx="4813300" cy="16351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8779" name="Text Box 10"/>
          <p:cNvSpPr txBox="1">
            <a:spLocks noChangeArrowheads="1"/>
          </p:cNvSpPr>
          <p:nvPr/>
        </p:nvSpPr>
        <p:spPr bwMode="auto">
          <a:xfrm>
            <a:off x="661988" y="1682750"/>
            <a:ext cx="4813300" cy="3463925"/>
          </a:xfrm>
          <a:prstGeom prst="rect">
            <a:avLst/>
          </a:prstGeom>
          <a:noFill/>
          <a:ln w="9525">
            <a:noFill/>
            <a:miter lim="800000"/>
            <a:headEnd/>
            <a:tailEnd/>
          </a:ln>
        </p:spPr>
        <p:txBody>
          <a:bodyPr>
            <a:spAutoFit/>
          </a:bodyPr>
          <a:lstStyle/>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48780" name="Text Box 13"/>
          <p:cNvSpPr txBox="1">
            <a:spLocks noChangeArrowheads="1"/>
          </p:cNvSpPr>
          <p:nvPr/>
        </p:nvSpPr>
        <p:spPr bwMode="auto">
          <a:xfrm>
            <a:off x="209550" y="1682750"/>
            <a:ext cx="7378700" cy="7426325"/>
          </a:xfrm>
          <a:prstGeom prst="rect">
            <a:avLst/>
          </a:prstGeom>
          <a:noFill/>
          <a:ln w="9525">
            <a:noFill/>
            <a:miter lim="800000"/>
            <a:headEnd/>
            <a:tailEnd/>
          </a:ln>
        </p:spPr>
        <p:txBody>
          <a:bodyPr>
            <a:spAutoFit/>
          </a:bodyPr>
          <a:lstStyle/>
          <a:p>
            <a:pPr defTabSz="914400">
              <a:spcBef>
                <a:spcPct val="50000"/>
              </a:spcBef>
            </a:pPr>
            <a:r>
              <a:rPr lang="zh-CN" altLang="en-US" sz="2000" b="1">
                <a:solidFill>
                  <a:schemeClr val="bg1"/>
                </a:solidFill>
                <a:latin typeface="微软雅黑" pitchFamily="34" charset="-122"/>
                <a:ea typeface="微软雅黑" pitchFamily="34" charset="-122"/>
              </a:rPr>
              <a:t>主频</a:t>
            </a:r>
            <a:r>
              <a:rPr lang="en-US" altLang="zh-CN" sz="2000" b="1">
                <a:solidFill>
                  <a:schemeClr val="bg1"/>
                </a:solidFill>
                <a:latin typeface="微软雅黑" pitchFamily="34" charset="-122"/>
                <a:ea typeface="微软雅黑" pitchFamily="34" charset="-122"/>
              </a:rPr>
              <a:t>49.5MHZ</a:t>
            </a:r>
            <a:endParaRPr lang="zh-CN" altLang="en-US" sz="2000" b="1">
              <a:solidFill>
                <a:schemeClr val="bg1"/>
              </a:solidFill>
              <a:latin typeface="微软雅黑" pitchFamily="34" charset="-122"/>
              <a:ea typeface="微软雅黑" pitchFamily="34" charset="-122"/>
            </a:endParaRPr>
          </a:p>
          <a:p>
            <a:pPr defTabSz="914400">
              <a:spcBef>
                <a:spcPct val="50000"/>
              </a:spcBef>
            </a:pPr>
            <a:r>
              <a:rPr lang="zh-CN" altLang="en-US" sz="2000" b="1">
                <a:solidFill>
                  <a:schemeClr val="bg1"/>
                </a:solidFill>
                <a:latin typeface="微软雅黑" pitchFamily="34" charset="-122"/>
                <a:ea typeface="微软雅黑" pitchFamily="34" charset="-122"/>
              </a:rPr>
              <a:t>峰值计算性能（单个加速器）：</a:t>
            </a:r>
            <a:r>
              <a:rPr lang="en-US" altLang="zh-CN" b="1">
                <a:solidFill>
                  <a:schemeClr val="bg1"/>
                </a:solidFill>
              </a:rPr>
              <a:t>2.5GOP/S</a:t>
            </a:r>
            <a:r>
              <a:rPr lang="en-US" altLang="zh-CN">
                <a:solidFill>
                  <a:schemeClr val="bg1"/>
                </a:solidFill>
              </a:rPr>
              <a:t> </a:t>
            </a:r>
            <a:endParaRPr lang="zh-CN" altLang="en-US" sz="2000" b="1">
              <a:solidFill>
                <a:schemeClr val="bg1"/>
              </a:solidFill>
              <a:latin typeface="微软雅黑" pitchFamily="34" charset="-122"/>
              <a:ea typeface="微软雅黑" pitchFamily="34" charset="-122"/>
            </a:endParaRPr>
          </a:p>
          <a:p>
            <a:pPr defTabSz="914400">
              <a:spcBef>
                <a:spcPct val="50000"/>
              </a:spcBef>
            </a:pPr>
            <a:r>
              <a:rPr lang="zh-CN" altLang="en-US" sz="2000" b="1">
                <a:solidFill>
                  <a:schemeClr val="bg1"/>
                </a:solidFill>
                <a:latin typeface="微软雅黑" pitchFamily="34" charset="-122"/>
                <a:ea typeface="微软雅黑" pitchFamily="34" charset="-122"/>
              </a:rPr>
              <a:t>性能</a:t>
            </a:r>
            <a:r>
              <a:rPr lang="en-US" altLang="zh-CN" sz="2000" b="1">
                <a:solidFill>
                  <a:schemeClr val="bg1"/>
                </a:solidFill>
                <a:latin typeface="微软雅黑" pitchFamily="34" charset="-122"/>
                <a:ea typeface="微软雅黑" pitchFamily="34" charset="-122"/>
              </a:rPr>
              <a:t>/</a:t>
            </a:r>
            <a:r>
              <a:rPr lang="zh-CN" altLang="en-US" sz="2000" b="1">
                <a:solidFill>
                  <a:schemeClr val="bg1"/>
                </a:solidFill>
                <a:latin typeface="微软雅黑" pitchFamily="34" charset="-122"/>
                <a:ea typeface="微软雅黑" pitchFamily="34" charset="-122"/>
              </a:rPr>
              <a:t>功耗：</a:t>
            </a:r>
            <a:r>
              <a:rPr lang="en-US" altLang="zh-CN" sz="2000" b="1">
                <a:solidFill>
                  <a:schemeClr val="bg1"/>
                </a:solidFill>
                <a:latin typeface="微软雅黑" pitchFamily="34" charset="-122"/>
                <a:ea typeface="微软雅黑" pitchFamily="34" charset="-122"/>
              </a:rPr>
              <a:t>12.5GOPS/W</a:t>
            </a:r>
          </a:p>
          <a:p>
            <a:pPr defTabSz="914400">
              <a:spcBef>
                <a:spcPct val="50000"/>
              </a:spcBef>
            </a:pPr>
            <a:r>
              <a:rPr lang="zh-CN" altLang="en-US" sz="2000" b="1">
                <a:solidFill>
                  <a:schemeClr val="bg1"/>
                </a:solidFill>
                <a:latin typeface="微软雅黑" pitchFamily="34" charset="-122"/>
                <a:ea typeface="微软雅黑" pitchFamily="34" charset="-122"/>
              </a:rPr>
              <a:t>实时吞吐量（</a:t>
            </a:r>
            <a:r>
              <a:rPr lang="en-US" altLang="zh-CN" sz="2000" b="1">
                <a:solidFill>
                  <a:schemeClr val="bg1"/>
                </a:solidFill>
                <a:latin typeface="微软雅黑" pitchFamily="34" charset="-122"/>
                <a:ea typeface="微软雅黑" pitchFamily="34" charset="-122"/>
              </a:rPr>
              <a:t>lenet-5</a:t>
            </a:r>
            <a:r>
              <a:rPr lang="zh-CN" altLang="en-US" sz="2000" b="1">
                <a:solidFill>
                  <a:schemeClr val="bg1"/>
                </a:solidFill>
                <a:latin typeface="微软雅黑" pitchFamily="34" charset="-122"/>
                <a:ea typeface="微软雅黑" pitchFamily="34" charset="-122"/>
              </a:rPr>
              <a:t>）：</a:t>
            </a:r>
            <a:r>
              <a:rPr lang="en-US" altLang="zh-CN" sz="2000" b="1">
                <a:solidFill>
                  <a:schemeClr val="bg1"/>
                </a:solidFill>
                <a:latin typeface="微软雅黑" pitchFamily="34" charset="-122"/>
                <a:ea typeface="微软雅黑" pitchFamily="34" charset="-122"/>
              </a:rPr>
              <a:t>162 image/s</a:t>
            </a:r>
          </a:p>
          <a:p>
            <a:pPr defTabSz="914400">
              <a:spcBef>
                <a:spcPct val="50000"/>
              </a:spcBef>
            </a:pPr>
            <a:r>
              <a:rPr lang="zh-CN" altLang="en-US" sz="2000" b="1">
                <a:solidFill>
                  <a:schemeClr val="bg1"/>
                </a:solidFill>
                <a:latin typeface="微软雅黑" pitchFamily="34" charset="-122"/>
                <a:ea typeface="微软雅黑" pitchFamily="34" charset="-122"/>
              </a:rPr>
              <a:t>加速比（相对于</a:t>
            </a:r>
            <a:r>
              <a:rPr lang="en-US" altLang="zh-CN" sz="2000" b="1">
                <a:solidFill>
                  <a:schemeClr val="bg1"/>
                </a:solidFill>
                <a:latin typeface="微软雅黑" pitchFamily="34" charset="-122"/>
                <a:ea typeface="微软雅黑" pitchFamily="34" charset="-122"/>
              </a:rPr>
              <a:t>intel i7-4702MQ 2.2GHZ</a:t>
            </a:r>
            <a:r>
              <a:rPr lang="zh-CN" altLang="en-US" sz="2000" b="1">
                <a:solidFill>
                  <a:schemeClr val="bg1"/>
                </a:solidFill>
                <a:latin typeface="微软雅黑" pitchFamily="34" charset="-122"/>
                <a:ea typeface="微软雅黑" pitchFamily="34" charset="-122"/>
              </a:rPr>
              <a:t>，单线程，</a:t>
            </a:r>
            <a:r>
              <a:rPr lang="en-US" altLang="zh-CN" sz="2000" b="1">
                <a:solidFill>
                  <a:schemeClr val="bg1"/>
                </a:solidFill>
                <a:latin typeface="微软雅黑" pitchFamily="34" charset="-122"/>
                <a:ea typeface="微软雅黑" pitchFamily="34" charset="-122"/>
              </a:rPr>
              <a:t>gcc-o3</a:t>
            </a:r>
            <a:r>
              <a:rPr lang="zh-CN" altLang="en-US" sz="2000" b="1">
                <a:solidFill>
                  <a:schemeClr val="bg1"/>
                </a:solidFill>
                <a:latin typeface="微软雅黑" pitchFamily="34" charset="-122"/>
                <a:ea typeface="微软雅黑" pitchFamily="34" charset="-122"/>
              </a:rPr>
              <a:t>优化）</a:t>
            </a:r>
            <a:r>
              <a:rPr lang="en-US" altLang="zh-CN" sz="2000" b="1">
                <a:solidFill>
                  <a:schemeClr val="bg1"/>
                </a:solidFill>
                <a:latin typeface="微软雅黑" pitchFamily="34" charset="-122"/>
                <a:ea typeface="微软雅黑" pitchFamily="34" charset="-122"/>
              </a:rPr>
              <a:t>:2.3</a:t>
            </a:r>
          </a:p>
          <a:p>
            <a:pPr defTabSz="914400">
              <a:spcBef>
                <a:spcPct val="50000"/>
              </a:spcBef>
            </a:pPr>
            <a:r>
              <a:rPr lang="zh-CN" altLang="en-US" sz="2000" b="1">
                <a:solidFill>
                  <a:schemeClr val="bg1"/>
                </a:solidFill>
                <a:latin typeface="微软雅黑" pitchFamily="34" charset="-122"/>
                <a:ea typeface="微软雅黑" pitchFamily="34" charset="-122"/>
              </a:rPr>
              <a:t>加速比（相对于</a:t>
            </a:r>
            <a:r>
              <a:rPr lang="en-US" altLang="zh-CN" sz="2000" b="1">
                <a:solidFill>
                  <a:schemeClr val="bg1"/>
                </a:solidFill>
                <a:latin typeface="微软雅黑" pitchFamily="34" charset="-122"/>
                <a:ea typeface="微软雅黑" pitchFamily="34" charset="-122"/>
              </a:rPr>
              <a:t>mips CPU 49.5MHZ</a:t>
            </a:r>
            <a:r>
              <a:rPr lang="zh-CN" altLang="en-US" sz="2000" b="1">
                <a:solidFill>
                  <a:schemeClr val="bg1"/>
                </a:solidFill>
                <a:latin typeface="微软雅黑" pitchFamily="34" charset="-122"/>
                <a:ea typeface="微软雅黑" pitchFamily="34" charset="-122"/>
              </a:rPr>
              <a:t>，</a:t>
            </a:r>
            <a:r>
              <a:rPr lang="en-US" altLang="zh-CN" sz="2000" b="1">
                <a:solidFill>
                  <a:schemeClr val="bg1"/>
                </a:solidFill>
                <a:latin typeface="微软雅黑" pitchFamily="34" charset="-122"/>
                <a:ea typeface="微软雅黑" pitchFamily="34" charset="-122"/>
              </a:rPr>
              <a:t>gcc-01</a:t>
            </a:r>
            <a:r>
              <a:rPr lang="zh-CN" altLang="en-US" sz="2000" b="1">
                <a:solidFill>
                  <a:schemeClr val="bg1"/>
                </a:solidFill>
                <a:latin typeface="微软雅黑" pitchFamily="34" charset="-122"/>
                <a:ea typeface="微软雅黑" pitchFamily="34" charset="-122"/>
              </a:rPr>
              <a:t>优化）</a:t>
            </a:r>
            <a:r>
              <a:rPr lang="en-US" altLang="zh-CN" sz="2000" b="1">
                <a:solidFill>
                  <a:schemeClr val="bg1"/>
                </a:solidFill>
                <a:latin typeface="微软雅黑" pitchFamily="34" charset="-122"/>
                <a:ea typeface="微软雅黑" pitchFamily="34" charset="-122"/>
              </a:rPr>
              <a:t>:132</a:t>
            </a:r>
            <a:r>
              <a:rPr lang="zh-CN" altLang="en-US" sz="2000" b="1">
                <a:solidFill>
                  <a:schemeClr val="bg1"/>
                </a:solidFill>
                <a:latin typeface="微软雅黑" pitchFamily="34" charset="-122"/>
                <a:ea typeface="微软雅黑" pitchFamily="34" charset="-122"/>
              </a:rPr>
              <a:t>倍</a:t>
            </a: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pic>
        <p:nvPicPr>
          <p:cNvPr id="148781" name="Picture 11"/>
          <p:cNvPicPr>
            <a:picLocks noChangeAspect="1" noChangeArrowheads="1"/>
          </p:cNvPicPr>
          <p:nvPr/>
        </p:nvPicPr>
        <p:blipFill>
          <a:blip r:embed="rId4"/>
          <a:srcRect/>
          <a:stretch>
            <a:fillRect/>
          </a:stretch>
        </p:blipFill>
        <p:spPr bwMode="auto">
          <a:xfrm>
            <a:off x="5748338" y="585788"/>
            <a:ext cx="6253162" cy="1325562"/>
          </a:xfrm>
          <a:prstGeom prst="rect">
            <a:avLst/>
          </a:prstGeom>
          <a:noFill/>
          <a:ln w="9525">
            <a:noFill/>
            <a:miter lim="800000"/>
            <a:headEnd/>
            <a:tailEnd/>
          </a:ln>
        </p:spPr>
      </p:pic>
      <p:graphicFrame>
        <p:nvGraphicFramePr>
          <p:cNvPr id="137234" name="Object 291"/>
          <p:cNvGraphicFramePr>
            <a:graphicFrameLocks noChangeAspect="1"/>
          </p:cNvGraphicFramePr>
          <p:nvPr/>
        </p:nvGraphicFramePr>
        <p:xfrm>
          <a:off x="5811838" y="192088"/>
          <a:ext cx="6192837" cy="4130675"/>
        </p:xfrm>
        <a:graphic>
          <a:graphicData uri="http://schemas.openxmlformats.org/presentationml/2006/ole">
            <p:oleObj spid="_x0000_s148771" name="图表" r:id="rId5" imgW="8124869" imgH="5419764" progId="MSGraph.Chart.8">
              <p:embed followColorScheme="full"/>
            </p:oleObj>
          </a:graphicData>
        </a:graphic>
      </p:graphicFrame>
      <p:graphicFrame>
        <p:nvGraphicFramePr>
          <p:cNvPr id="149127" name="Group 647"/>
          <p:cNvGraphicFramePr>
            <a:graphicFrameLocks noGrp="1"/>
          </p:cNvGraphicFramePr>
          <p:nvPr/>
        </p:nvGraphicFramePr>
        <p:xfrm>
          <a:off x="144463" y="4803775"/>
          <a:ext cx="11380787" cy="1771650"/>
        </p:xfrm>
        <a:graphic>
          <a:graphicData uri="http://schemas.openxmlformats.org/drawingml/2006/table">
            <a:tbl>
              <a:tblPr/>
              <a:tblGrid>
                <a:gridCol w="1466850"/>
                <a:gridCol w="1400175"/>
                <a:gridCol w="1400175"/>
                <a:gridCol w="1400175"/>
                <a:gridCol w="1400175"/>
                <a:gridCol w="1400175"/>
                <a:gridCol w="1466850"/>
                <a:gridCol w="1446212"/>
              </a:tblGrid>
              <a:tr h="244475">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rgbClr val="000000"/>
                          </a:solidFill>
                          <a:effectLst/>
                          <a:latin typeface="Arial"/>
                          <a:ea typeface="宋体" charset="-122"/>
                          <a:cs typeface="Calibri" pitchFamily="34" charset="0"/>
                        </a:rPr>
                        <a:t> </a:t>
                      </a:r>
                      <a:endParaRPr kumimoji="0" lang="zh-CN" altLang="en-US"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rPr>
                        <a:t>ICCD2013[4]</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rPr>
                        <a:t>ASAP2009[5]</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rPr>
                        <a:t>FPL2009[6]</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rPr>
                        <a:t>PACT2010[7]</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rPr>
                        <a:t>ISCA2010[8]</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rPr>
                        <a:t>FPGA2015[9]</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rPr>
                        <a:t>OUR </a:t>
                      </a: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Impl</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r>
              <a:tr h="396875">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rPr>
                        <a:t>P</a:t>
                      </a: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recision</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Fixed </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point</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16bit</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 fixed</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48bit </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fixed</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Fixed </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point</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48bit</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 fixed</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32bit</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float</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16bit </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Fixed</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r>
              <a:tr h="244475">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rPr>
                        <a:t>Fre</a:t>
                      </a: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quency</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150MHz</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115MHz</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125MHz</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125MHz</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200MHz</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100MHz</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50MHz</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r>
              <a:tr h="396875">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FPAG capacity</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37680 slices</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768DSP</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51840 slices</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192DSP</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23872 slices</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126DSP</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37440 slices</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1056DSP</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37440 slices</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1066DSP</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75900 slices</a:t>
                      </a:r>
                      <a:endPar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endParaRP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2800DSP</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Calibri" pitchFamily="34" charset="0"/>
                          <a:ea typeface="宋体" charset="-122"/>
                          <a:cs typeface="Calibri" pitchFamily="34" charset="0"/>
                        </a:rPr>
                        <a:t>2279 slices</a:t>
                      </a:r>
                    </a:p>
                    <a:p>
                      <a:pPr marL="0" marR="0" lvl="0" indent="0" algn="l" defTabSz="912813" rtl="0" eaLnBrk="0" fontAlgn="t"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30DSP</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r>
              <a:tr h="244475">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Performance</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17GOPS</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6,74GOPS</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5.25GOPS</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7.0GOPS</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16GOPS</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61.62GFlOPS</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2.5GOPS</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r>
              <a:tr h="244475">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Performance Density</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4.5e-04 GOPs/Slice</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1.3e-04 GOPs/Slice</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2.2e-04 GOPs/Slice</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1.9e-04 GOPs/Slice</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4.3e-04 GOPs/Slice</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8.12e-04 GOPs/Slice</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t"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000000"/>
                          </a:solidFill>
                          <a:effectLst/>
                          <a:latin typeface="宋体" charset="-122"/>
                          <a:ea typeface="宋体" charset="-122"/>
                          <a:cs typeface="Calibri" pitchFamily="34" charset="0"/>
                        </a:rPr>
                        <a:t>10.9e-04GOPs/Slice</a:t>
                      </a:r>
                      <a:endParaRPr kumimoji="0" lang="en-US" altLang="zh-CN" sz="1800" b="0" i="0" u="none" strike="noStrike" cap="none" normalizeH="0" baseline="0" smtClean="0">
                        <a:ln>
                          <a:noFill/>
                        </a:ln>
                        <a:solidFill>
                          <a:schemeClr val="tx1"/>
                        </a:solidFill>
                        <a:effectLst/>
                        <a:latin typeface="Arial" charset="0"/>
                        <a:ea typeface="宋体" charset="-122"/>
                      </a:endParaRPr>
                    </a:p>
                  </a:txBody>
                  <a:tcPr horzOverflow="overflow">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lnTlToBr>
                      <a:noFill/>
                    </a:lnTlToBr>
                    <a:lnBlToTr>
                      <a:noFill/>
                    </a:lnBlToTr>
                    <a:noFill/>
                  </a:tcPr>
                </a:tc>
              </a:tr>
            </a:tbl>
          </a:graphicData>
        </a:graphic>
      </p:graphicFrame>
      <p:pic>
        <p:nvPicPr>
          <p:cNvPr id="148847" name="Picture 367"/>
          <p:cNvPicPr>
            <a:picLocks noChangeAspect="1" noChangeArrowheads="1"/>
          </p:cNvPicPr>
          <p:nvPr/>
        </p:nvPicPr>
        <p:blipFill>
          <a:blip r:embed="rId6"/>
          <a:srcRect/>
          <a:stretch>
            <a:fillRect/>
          </a:stretch>
        </p:blipFill>
        <p:spPr bwMode="auto">
          <a:xfrm>
            <a:off x="180975" y="414338"/>
            <a:ext cx="11820525" cy="6297612"/>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7234"/>
                                        </p:tgtEl>
                                        <p:attrNameLst>
                                          <p:attrName>style.visibility</p:attrName>
                                        </p:attrNameLst>
                                      </p:cBhvr>
                                      <p:to>
                                        <p:strVal val="visible"/>
                                      </p:to>
                                    </p:set>
                                    <p:anim calcmode="lin" valueType="num">
                                      <p:cBhvr additive="base">
                                        <p:cTn id="7" dur="500" fill="hold"/>
                                        <p:tgtEl>
                                          <p:spTgt spid="137234"/>
                                        </p:tgtEl>
                                        <p:attrNameLst>
                                          <p:attrName>ppt_x</p:attrName>
                                        </p:attrNameLst>
                                      </p:cBhvr>
                                      <p:tavLst>
                                        <p:tav tm="0">
                                          <p:val>
                                            <p:strVal val="#ppt_x"/>
                                          </p:val>
                                        </p:tav>
                                        <p:tav tm="100000">
                                          <p:val>
                                            <p:strVal val="#ppt_x"/>
                                          </p:val>
                                        </p:tav>
                                      </p:tavLst>
                                    </p:anim>
                                    <p:anim calcmode="lin" valueType="num">
                                      <p:cBhvr additive="base">
                                        <p:cTn id="8" dur="500" fill="hold"/>
                                        <p:tgtEl>
                                          <p:spTgt spid="1372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8847"/>
                                        </p:tgtEl>
                                        <p:attrNameLst>
                                          <p:attrName>style.visibility</p:attrName>
                                        </p:attrNameLst>
                                      </p:cBhvr>
                                      <p:to>
                                        <p:strVal val="visible"/>
                                      </p:to>
                                    </p:set>
                                    <p:anim calcmode="lin" valueType="num">
                                      <p:cBhvr additive="base">
                                        <p:cTn id="13" dur="500" fill="hold"/>
                                        <p:tgtEl>
                                          <p:spTgt spid="148847"/>
                                        </p:tgtEl>
                                        <p:attrNameLst>
                                          <p:attrName>ppt_x</p:attrName>
                                        </p:attrNameLst>
                                      </p:cBhvr>
                                      <p:tavLst>
                                        <p:tav tm="0">
                                          <p:val>
                                            <p:strVal val="#ppt_x"/>
                                          </p:val>
                                        </p:tav>
                                        <p:tav tm="100000">
                                          <p:val>
                                            <p:strVal val="#ppt_x"/>
                                          </p:val>
                                        </p:tav>
                                      </p:tavLst>
                                    </p:anim>
                                    <p:anim calcmode="lin" valueType="num">
                                      <p:cBhvr additive="base">
                                        <p:cTn id="14" dur="500" fill="hold"/>
                                        <p:tgtEl>
                                          <p:spTgt spid="1488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3723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0531" name="Title 8"/>
          <p:cNvSpPr>
            <a:spLocks noGrp="1"/>
          </p:cNvSpPr>
          <p:nvPr>
            <p:ph type="title" idx="4294967295"/>
          </p:nvPr>
        </p:nvSpPr>
        <p:spPr>
          <a:xfrm>
            <a:off x="519113" y="560388"/>
            <a:ext cx="11149012" cy="658812"/>
          </a:xfrm>
        </p:spPr>
        <p:txBody>
          <a:bodyPr/>
          <a:lstStyle/>
          <a:p>
            <a:pPr eaLnBrk="1" hangingPunct="1"/>
            <a:r>
              <a:rPr lang="zh-CN" altLang="en-US" sz="4800" b="1" smtClean="0">
                <a:latin typeface="微软雅黑" pitchFamily="34" charset="-122"/>
                <a:ea typeface="微软雅黑" pitchFamily="34" charset="-122"/>
              </a:rPr>
              <a:t>未来工作</a:t>
            </a:r>
            <a:endParaRPr lang="zh-CN" altLang="en-US" b="1" smtClean="0"/>
          </a:p>
        </p:txBody>
      </p:sp>
      <p:sp>
        <p:nvSpPr>
          <p:cNvPr id="150532" name="Text Box 5"/>
          <p:cNvSpPr txBox="1">
            <a:spLocks noChangeArrowheads="1"/>
          </p:cNvSpPr>
          <p:nvPr/>
        </p:nvSpPr>
        <p:spPr bwMode="auto">
          <a:xfrm>
            <a:off x="661988" y="1682750"/>
            <a:ext cx="3910012" cy="29178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50533" name="Text Box 6"/>
          <p:cNvSpPr txBox="1">
            <a:spLocks noChangeArrowheads="1"/>
          </p:cNvSpPr>
          <p:nvPr/>
        </p:nvSpPr>
        <p:spPr bwMode="auto">
          <a:xfrm>
            <a:off x="661988"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50534" name="Text Box 7"/>
          <p:cNvSpPr txBox="1">
            <a:spLocks noChangeArrowheads="1"/>
          </p:cNvSpPr>
          <p:nvPr/>
        </p:nvSpPr>
        <p:spPr bwMode="auto">
          <a:xfrm>
            <a:off x="6037263"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50535" name="Text Box 8"/>
          <p:cNvSpPr txBox="1">
            <a:spLocks noChangeArrowheads="1"/>
          </p:cNvSpPr>
          <p:nvPr/>
        </p:nvSpPr>
        <p:spPr bwMode="auto">
          <a:xfrm>
            <a:off x="661988" y="1682750"/>
            <a:ext cx="4813300" cy="16351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50536" name="Text Box 10"/>
          <p:cNvSpPr txBox="1">
            <a:spLocks noChangeArrowheads="1"/>
          </p:cNvSpPr>
          <p:nvPr/>
        </p:nvSpPr>
        <p:spPr bwMode="auto">
          <a:xfrm>
            <a:off x="661988" y="1682750"/>
            <a:ext cx="4813300" cy="3463925"/>
          </a:xfrm>
          <a:prstGeom prst="rect">
            <a:avLst/>
          </a:prstGeom>
          <a:noFill/>
          <a:ln w="9525">
            <a:noFill/>
            <a:miter lim="800000"/>
            <a:headEnd/>
            <a:tailEnd/>
          </a:ln>
        </p:spPr>
        <p:txBody>
          <a:bodyPr>
            <a:spAutoFit/>
          </a:bodyPr>
          <a:lstStyle/>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50537" name="Text Box 13"/>
          <p:cNvSpPr txBox="1">
            <a:spLocks noChangeArrowheads="1"/>
          </p:cNvSpPr>
          <p:nvPr/>
        </p:nvSpPr>
        <p:spPr bwMode="auto">
          <a:xfrm>
            <a:off x="209550" y="1682750"/>
            <a:ext cx="7378700" cy="6969125"/>
          </a:xfrm>
          <a:prstGeom prst="rect">
            <a:avLst/>
          </a:prstGeom>
          <a:noFill/>
          <a:ln w="9525">
            <a:noFill/>
            <a:miter lim="800000"/>
            <a:headEnd/>
            <a:tailEnd/>
          </a:ln>
        </p:spPr>
        <p:txBody>
          <a:bodyPr>
            <a:spAutoFit/>
          </a:bodyPr>
          <a:lstStyle/>
          <a:p>
            <a:pPr defTabSz="914400">
              <a:spcBef>
                <a:spcPct val="50000"/>
              </a:spcBef>
            </a:pPr>
            <a:r>
              <a:rPr lang="en-US" altLang="zh-CN" sz="2000" b="1">
                <a:solidFill>
                  <a:schemeClr val="bg1"/>
                </a:solidFill>
                <a:latin typeface="微软雅黑" pitchFamily="34" charset="-122"/>
                <a:ea typeface="微软雅黑" pitchFamily="34" charset="-122"/>
              </a:rPr>
              <a:t>·CPU</a:t>
            </a:r>
            <a:r>
              <a:rPr lang="zh-CN" altLang="en-US" sz="2000" b="1">
                <a:solidFill>
                  <a:schemeClr val="bg1"/>
                </a:solidFill>
                <a:latin typeface="微软雅黑" pitchFamily="34" charset="-122"/>
                <a:ea typeface="微软雅黑" pitchFamily="34" charset="-122"/>
              </a:rPr>
              <a:t>的简化和扩展：减少无用指令，增加块访存等指令</a:t>
            </a:r>
          </a:p>
          <a:p>
            <a:pPr defTabSz="914400">
              <a:spcBef>
                <a:spcPct val="50000"/>
              </a:spcBef>
            </a:pPr>
            <a:r>
              <a:rPr lang="en-US" altLang="zh-CN" sz="2000" b="1">
                <a:solidFill>
                  <a:schemeClr val="bg1"/>
                </a:solidFill>
                <a:latin typeface="微软雅黑" pitchFamily="34" charset="-122"/>
                <a:ea typeface="微软雅黑" pitchFamily="34" charset="-122"/>
              </a:rPr>
              <a:t>·</a:t>
            </a:r>
            <a:r>
              <a:rPr lang="zh-CN" altLang="en-US" sz="2000" b="1">
                <a:solidFill>
                  <a:schemeClr val="bg1"/>
                </a:solidFill>
                <a:latin typeface="微软雅黑" pitchFamily="34" charset="-122"/>
                <a:ea typeface="微软雅黑" pitchFamily="34" charset="-122"/>
              </a:rPr>
              <a:t>优化加速器设计，例如针对</a:t>
            </a:r>
            <a:r>
              <a:rPr lang="en-US" altLang="zh-CN" sz="2000" b="1">
                <a:solidFill>
                  <a:schemeClr val="bg1"/>
                </a:solidFill>
                <a:latin typeface="微软雅黑" pitchFamily="34" charset="-122"/>
                <a:ea typeface="微软雅黑" pitchFamily="34" charset="-122"/>
              </a:rPr>
              <a:t>RNN</a:t>
            </a:r>
            <a:r>
              <a:rPr lang="zh-CN" altLang="en-US" sz="2000" b="1">
                <a:solidFill>
                  <a:schemeClr val="bg1"/>
                </a:solidFill>
                <a:latin typeface="微软雅黑" pitchFamily="34" charset="-122"/>
                <a:ea typeface="微软雅黑" pitchFamily="34" charset="-122"/>
              </a:rPr>
              <a:t>等稀疏网络等的优化设	</a:t>
            </a:r>
          </a:p>
          <a:p>
            <a:pPr defTabSz="914400">
              <a:spcBef>
                <a:spcPct val="50000"/>
              </a:spcBef>
            </a:pPr>
            <a:r>
              <a:rPr lang="en-US" altLang="zh-CN" sz="2000" b="1">
                <a:solidFill>
                  <a:schemeClr val="bg1"/>
                </a:solidFill>
                <a:latin typeface="微软雅黑" pitchFamily="34" charset="-122"/>
                <a:ea typeface="微软雅黑" pitchFamily="34" charset="-122"/>
              </a:rPr>
              <a:t>·</a:t>
            </a:r>
            <a:r>
              <a:rPr lang="zh-CN" altLang="en-US" sz="2000" b="1">
                <a:solidFill>
                  <a:schemeClr val="bg1"/>
                </a:solidFill>
                <a:latin typeface="微软雅黑" pitchFamily="34" charset="-122"/>
                <a:ea typeface="微软雅黑" pitchFamily="34" charset="-122"/>
              </a:rPr>
              <a:t>模型压缩，量化等的优化</a:t>
            </a:r>
          </a:p>
          <a:p>
            <a:pPr defTabSz="914400">
              <a:spcBef>
                <a:spcPct val="50000"/>
              </a:spcBef>
            </a:pPr>
            <a:r>
              <a:rPr lang="en-US" altLang="zh-CN" sz="2000" b="1">
                <a:solidFill>
                  <a:schemeClr val="bg1"/>
                </a:solidFill>
                <a:latin typeface="微软雅黑" pitchFamily="34" charset="-122"/>
                <a:ea typeface="微软雅黑" pitchFamily="34" charset="-122"/>
              </a:rPr>
              <a:t>·</a:t>
            </a:r>
            <a:r>
              <a:rPr lang="zh-CN" altLang="en-US" sz="2000" b="1">
                <a:solidFill>
                  <a:schemeClr val="bg1"/>
                </a:solidFill>
                <a:latin typeface="微软雅黑" pitchFamily="34" charset="-122"/>
                <a:ea typeface="微软雅黑" pitchFamily="34" charset="-122"/>
              </a:rPr>
              <a:t>丰富外部接口，如视频流，音频数据等的外部接口，进行安防，交通数据实时处理等方面应用的尝试</a:t>
            </a: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2579" name="Title 8"/>
          <p:cNvSpPr>
            <a:spLocks noGrp="1"/>
          </p:cNvSpPr>
          <p:nvPr>
            <p:ph type="title" idx="4294967295"/>
          </p:nvPr>
        </p:nvSpPr>
        <p:spPr>
          <a:xfrm>
            <a:off x="200025" y="241300"/>
            <a:ext cx="11149013" cy="739775"/>
          </a:xfrm>
        </p:spPr>
        <p:txBody>
          <a:bodyPr/>
          <a:lstStyle/>
          <a:p>
            <a:pPr eaLnBrk="1" hangingPunct="1"/>
            <a:r>
              <a:rPr lang="en-US" altLang="zh-CN" b="1" smtClean="0">
                <a:latin typeface="微软雅黑" pitchFamily="34" charset="-122"/>
                <a:ea typeface="微软雅黑" pitchFamily="34" charset="-122"/>
              </a:rPr>
              <a:t>REFERENCES</a:t>
            </a:r>
            <a:r>
              <a:rPr lang="en-US" altLang="zh-CN" smtClean="0"/>
              <a:t> </a:t>
            </a:r>
            <a:endParaRPr lang="zh-CN" altLang="en-US" smtClean="0"/>
          </a:p>
        </p:txBody>
      </p:sp>
      <p:sp>
        <p:nvSpPr>
          <p:cNvPr id="152580" name="Text Box 5"/>
          <p:cNvSpPr txBox="1">
            <a:spLocks noChangeArrowheads="1"/>
          </p:cNvSpPr>
          <p:nvPr/>
        </p:nvSpPr>
        <p:spPr bwMode="auto">
          <a:xfrm>
            <a:off x="661988" y="1682750"/>
            <a:ext cx="3910012" cy="29178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52581" name="Text Box 6"/>
          <p:cNvSpPr txBox="1">
            <a:spLocks noChangeArrowheads="1"/>
          </p:cNvSpPr>
          <p:nvPr/>
        </p:nvSpPr>
        <p:spPr bwMode="auto">
          <a:xfrm>
            <a:off x="661988"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52582" name="Text Box 7"/>
          <p:cNvSpPr txBox="1">
            <a:spLocks noChangeArrowheads="1"/>
          </p:cNvSpPr>
          <p:nvPr/>
        </p:nvSpPr>
        <p:spPr bwMode="auto">
          <a:xfrm>
            <a:off x="6037263" y="1682750"/>
            <a:ext cx="4813300" cy="2092325"/>
          </a:xfrm>
          <a:prstGeom prst="rect">
            <a:avLst/>
          </a:prstGeom>
          <a:noFill/>
          <a:ln w="9525">
            <a:noFill/>
            <a:miter lim="800000"/>
            <a:headEnd/>
            <a:tailEnd/>
          </a:ln>
        </p:spPr>
        <p:txBody>
          <a:bodyPr>
            <a:spAutoFit/>
          </a:bodyPr>
          <a:lstStyle/>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52583" name="Text Box 8"/>
          <p:cNvSpPr txBox="1">
            <a:spLocks noChangeArrowheads="1"/>
          </p:cNvSpPr>
          <p:nvPr/>
        </p:nvSpPr>
        <p:spPr bwMode="auto">
          <a:xfrm>
            <a:off x="661988" y="1682750"/>
            <a:ext cx="4813300" cy="1635125"/>
          </a:xfrm>
          <a:prstGeom prst="rect">
            <a:avLst/>
          </a:prstGeom>
          <a:noFill/>
          <a:ln w="9525">
            <a:noFill/>
            <a:miter lim="800000"/>
            <a:headEnd/>
            <a:tailEnd/>
          </a:ln>
        </p:spPr>
        <p:txBody>
          <a:bodyPr>
            <a:spAutoFit/>
          </a:bodyPr>
          <a:lstStyle/>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52584" name="Text Box 9"/>
          <p:cNvSpPr txBox="1">
            <a:spLocks noChangeArrowheads="1"/>
          </p:cNvSpPr>
          <p:nvPr/>
        </p:nvSpPr>
        <p:spPr bwMode="auto">
          <a:xfrm>
            <a:off x="246063" y="404813"/>
            <a:ext cx="5791200" cy="366712"/>
          </a:xfrm>
          <a:prstGeom prst="rect">
            <a:avLst/>
          </a:prstGeom>
          <a:noFill/>
          <a:ln w="9525">
            <a:noFill/>
            <a:miter lim="800000"/>
            <a:headEnd/>
            <a:tailEnd/>
          </a:ln>
        </p:spPr>
        <p:txBody>
          <a:bodyPr>
            <a:spAutoFit/>
          </a:bodyPr>
          <a:lstStyle/>
          <a:p>
            <a:pPr defTabSz="914400">
              <a:spcBef>
                <a:spcPct val="50000"/>
              </a:spcBef>
            </a:pPr>
            <a:endParaRPr lang="zh-CN" altLang="en-US">
              <a:solidFill>
                <a:schemeClr val="bg1"/>
              </a:solidFill>
              <a:ea typeface="微软雅黑" pitchFamily="34" charset="-122"/>
            </a:endParaRPr>
          </a:p>
        </p:txBody>
      </p:sp>
      <p:sp>
        <p:nvSpPr>
          <p:cNvPr id="152585" name="Text Box 10"/>
          <p:cNvSpPr txBox="1">
            <a:spLocks noChangeArrowheads="1"/>
          </p:cNvSpPr>
          <p:nvPr/>
        </p:nvSpPr>
        <p:spPr bwMode="auto">
          <a:xfrm>
            <a:off x="661988" y="1682750"/>
            <a:ext cx="4813300" cy="3463925"/>
          </a:xfrm>
          <a:prstGeom prst="rect">
            <a:avLst/>
          </a:prstGeom>
          <a:noFill/>
          <a:ln w="9525">
            <a:noFill/>
            <a:miter lim="800000"/>
            <a:headEnd/>
            <a:tailEnd/>
          </a:ln>
        </p:spPr>
        <p:txBody>
          <a:bodyPr>
            <a:spAutoFit/>
          </a:bodyPr>
          <a:lstStyle/>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en-US" altLang="zh-CN" sz="2000" b="1">
              <a:solidFill>
                <a:schemeClr val="bg1"/>
              </a:solidFill>
              <a:latin typeface="微软雅黑" pitchFamily="34" charset="-122"/>
              <a:ea typeface="微软雅黑" pitchFamily="34" charset="-122"/>
            </a:endParaRPr>
          </a:p>
          <a:p>
            <a:pPr defTabSz="914400">
              <a:spcBef>
                <a:spcPct val="50000"/>
              </a:spcBef>
            </a:pPr>
            <a:endParaRPr lang="zh-CN" altLang="en-US" sz="2000" b="1">
              <a:solidFill>
                <a:schemeClr val="bg1"/>
              </a:solidFill>
              <a:latin typeface="微软雅黑" pitchFamily="34" charset="-122"/>
              <a:ea typeface="微软雅黑" pitchFamily="34" charset="-122"/>
            </a:endParaRPr>
          </a:p>
          <a:p>
            <a:pPr defTabSz="914400">
              <a:spcBef>
                <a:spcPct val="50000"/>
              </a:spcBef>
            </a:pPr>
            <a:endParaRPr lang="en-US" altLang="zh-CN"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sp>
        <p:nvSpPr>
          <p:cNvPr id="152586" name="Rectangle 72"/>
          <p:cNvSpPr>
            <a:spLocks noChangeArrowheads="1"/>
          </p:cNvSpPr>
          <p:nvPr/>
        </p:nvSpPr>
        <p:spPr bwMode="auto">
          <a:xfrm>
            <a:off x="107950" y="981075"/>
            <a:ext cx="10687050" cy="6815138"/>
          </a:xfrm>
          <a:prstGeom prst="rect">
            <a:avLst/>
          </a:prstGeom>
          <a:noFill/>
          <a:ln w="9525">
            <a:noFill/>
            <a:miter lim="800000"/>
            <a:headEnd/>
            <a:tailEnd/>
          </a:ln>
        </p:spPr>
        <p:txBody>
          <a:bodyPr anchor="ctr">
            <a:spAutoFit/>
          </a:bodyPr>
          <a:lstStyle/>
          <a:p>
            <a:r>
              <a:rPr lang="en-US" altLang="zh-CN" sz="1400">
                <a:solidFill>
                  <a:schemeClr val="bg1"/>
                </a:solidFill>
                <a:latin typeface="微软雅黑" pitchFamily="34" charset="-122"/>
                <a:ea typeface="微软雅黑" pitchFamily="34" charset="-122"/>
              </a:rPr>
              <a:t>[1]   J. Cong and B. Xiao. Minimizing computation inconvolutional neural networks. InArtificial Neural Networks and Machine Learning–ICANN 2014, pages281–290. Springer, 2014</a:t>
            </a:r>
          </a:p>
          <a:p>
            <a:endParaRPr lang="en-US" altLang="zh-CN" sz="800">
              <a:solidFill>
                <a:schemeClr val="bg1"/>
              </a:solidFill>
              <a:latin typeface="微软雅黑" pitchFamily="34" charset="-122"/>
              <a:ea typeface="微软雅黑" pitchFamily="34" charset="-122"/>
            </a:endParaRPr>
          </a:p>
          <a:p>
            <a:r>
              <a:rPr lang="en-US" altLang="zh-CN" sz="1400">
                <a:solidFill>
                  <a:schemeClr val="bg1"/>
                </a:solidFill>
                <a:latin typeface="微软雅黑" pitchFamily="34" charset="-122"/>
                <a:ea typeface="微软雅黑" pitchFamily="34" charset="-122"/>
              </a:rPr>
              <a:t>[2]   L.-N. Pouchet, P. Zhang, P. Sadayappan, and J. Cong.Polyhedral-based data reuse optimization for configurablecomputing. InProceedings of the ACM/SIGDA International Symposium on Field Programmable GateArrays, FPGA ’13, pages 29–38, New York, NY, USA,2013. ACM.</a:t>
            </a:r>
          </a:p>
          <a:p>
            <a:endParaRPr lang="en-US" altLang="zh-CN" sz="800">
              <a:solidFill>
                <a:schemeClr val="bg1"/>
              </a:solidFill>
              <a:latin typeface="微软雅黑" pitchFamily="34" charset="-122"/>
              <a:ea typeface="微软雅黑" pitchFamily="34" charset="-122"/>
            </a:endParaRPr>
          </a:p>
          <a:p>
            <a:r>
              <a:rPr lang="en-US" altLang="zh-CN" sz="1400">
                <a:solidFill>
                  <a:schemeClr val="bg1"/>
                </a:solidFill>
                <a:latin typeface="微软雅黑" pitchFamily="34" charset="-122"/>
                <a:ea typeface="微软雅黑" pitchFamily="34" charset="-122"/>
              </a:rPr>
              <a:t>[3]  Wu J, Cong L, Wang Y, et al. Quantized Convolutional Neural Networks for Mobile Devices[C]// Computer Vision and Pattern Recognition. IEEE, 2016:4820-4828.</a:t>
            </a:r>
          </a:p>
          <a:p>
            <a:endParaRPr lang="en-US" altLang="zh-CN" sz="800">
              <a:solidFill>
                <a:schemeClr val="bg1"/>
              </a:solidFill>
              <a:latin typeface="微软雅黑" pitchFamily="34" charset="-122"/>
              <a:ea typeface="微软雅黑" pitchFamily="34" charset="-122"/>
            </a:endParaRPr>
          </a:p>
          <a:p>
            <a:r>
              <a:rPr lang="en-US" altLang="zh-CN" sz="1400">
                <a:solidFill>
                  <a:schemeClr val="bg1"/>
                </a:solidFill>
                <a:latin typeface="微软雅黑" pitchFamily="34" charset="-122"/>
                <a:ea typeface="微软雅黑" pitchFamily="34" charset="-122"/>
              </a:rPr>
              <a:t>[4]  M. Peemen, A. A. Setio, B. Mesman, and H. Corporaal.Memory-centric accelerator design for convolutional neuralnetworks. InComputer Design (ICCD), 2013 IEEE 31st International Conference on, pages 13–19. IEEE, 2013.</a:t>
            </a:r>
          </a:p>
          <a:p>
            <a:endParaRPr lang="en-US" altLang="zh-CN" sz="800">
              <a:solidFill>
                <a:schemeClr val="bg1"/>
              </a:solidFill>
              <a:latin typeface="微软雅黑" pitchFamily="34" charset="-122"/>
              <a:ea typeface="微软雅黑" pitchFamily="34" charset="-122"/>
            </a:endParaRPr>
          </a:p>
          <a:p>
            <a:r>
              <a:rPr lang="en-US" altLang="zh-CN" sz="1400">
                <a:solidFill>
                  <a:schemeClr val="bg1"/>
                </a:solidFill>
                <a:latin typeface="微软雅黑" pitchFamily="34" charset="-122"/>
                <a:ea typeface="微软雅黑" pitchFamily="34" charset="-122"/>
              </a:rPr>
              <a:t>[5]  M. Sankaradas, V. Jakkula, S. Cadambi, S. Chakradhar,I. Durdanovic, E. Cosatto, and H. P. Graf. A massivelyparallel coprocessor for convolutional neural networks. IApplication-specific Systems, Architectures and Processors,2009. ASAP 2009. 20th IEEE International Conference</a:t>
            </a:r>
          </a:p>
          <a:p>
            <a:r>
              <a:rPr lang="en-US" altLang="zh-CN" sz="1400">
                <a:solidFill>
                  <a:schemeClr val="bg1"/>
                </a:solidFill>
                <a:latin typeface="微软雅黑" pitchFamily="34" charset="-122"/>
                <a:ea typeface="微软雅黑" pitchFamily="34" charset="-122"/>
              </a:rPr>
              <a:t>on, pages 53–60. IEEE, 2009.</a:t>
            </a:r>
          </a:p>
          <a:p>
            <a:endParaRPr lang="en-US" altLang="zh-CN" sz="800">
              <a:solidFill>
                <a:schemeClr val="bg1"/>
              </a:solidFill>
              <a:latin typeface="微软雅黑" pitchFamily="34" charset="-122"/>
              <a:ea typeface="微软雅黑" pitchFamily="34" charset="-122"/>
            </a:endParaRPr>
          </a:p>
          <a:p>
            <a:r>
              <a:rPr lang="en-US" altLang="zh-CN" sz="1400">
                <a:solidFill>
                  <a:schemeClr val="bg1"/>
                </a:solidFill>
                <a:latin typeface="微软雅黑" pitchFamily="34" charset="-122"/>
                <a:ea typeface="微软雅黑" pitchFamily="34" charset="-122"/>
              </a:rPr>
              <a:t>[6]  C. Farabet, C. Poulet, J. Y. Han, and Y. LeCun. Cnp: An fpga-based processor for convolutional networks. InField Programmable Logic and Applications, 2009. FPL 2009.</a:t>
            </a:r>
          </a:p>
          <a:p>
            <a:r>
              <a:rPr lang="en-US" altLang="zh-CN" sz="1400">
                <a:solidFill>
                  <a:schemeClr val="bg1"/>
                </a:solidFill>
                <a:latin typeface="微软雅黑" pitchFamily="34" charset="-122"/>
                <a:ea typeface="微软雅黑" pitchFamily="34" charset="-122"/>
              </a:rPr>
              <a:t>International Conference on, pages 32–37. IEEE, 2009.</a:t>
            </a:r>
          </a:p>
          <a:p>
            <a:endParaRPr lang="en-US" altLang="zh-CN" sz="1400">
              <a:solidFill>
                <a:schemeClr val="bg1"/>
              </a:solidFill>
              <a:latin typeface="微软雅黑" pitchFamily="34" charset="-122"/>
              <a:ea typeface="微软雅黑" pitchFamily="34" charset="-122"/>
            </a:endParaRPr>
          </a:p>
          <a:p>
            <a:r>
              <a:rPr lang="en-US" altLang="zh-CN" sz="1400">
                <a:solidFill>
                  <a:schemeClr val="bg1"/>
                </a:solidFill>
                <a:latin typeface="微软雅黑" pitchFamily="34" charset="-122"/>
                <a:ea typeface="微软雅黑" pitchFamily="34" charset="-122"/>
              </a:rPr>
              <a:t>[7]  </a:t>
            </a:r>
            <a:r>
              <a:rPr lang="en-US" altLang="zh-CN" sz="1400">
                <a:solidFill>
                  <a:schemeClr val="bg1"/>
                </a:solidFill>
              </a:rPr>
              <a:t>S. Cadambi, A. Majumdar, M. Becchi, S. Chakradhar, and H. P. Graf. A programmable parallel accelerator forlearning and classification. In Proceedings of the 19th international conference on Parallel architectures andcompilation techniques, pages 273–284. ACM, 2010</a:t>
            </a:r>
          </a:p>
          <a:p>
            <a:endParaRPr lang="en-US" altLang="zh-CN" sz="1400">
              <a:solidFill>
                <a:schemeClr val="bg1"/>
              </a:solidFill>
            </a:endParaRPr>
          </a:p>
          <a:p>
            <a:r>
              <a:rPr lang="en-US" altLang="zh-CN" sz="1400">
                <a:solidFill>
                  <a:schemeClr val="bg1"/>
                </a:solidFill>
              </a:rPr>
              <a:t>[9]   S. Chakradhar, M. Sankaradas, V. Jakkula, and S. Cadambi. A dynamically configurable coprocessor for convolutional neural networks. In ACM SIGARCH Computer Architecture News , volume 38, pages 247–257. ACM, 2010.</a:t>
            </a:r>
          </a:p>
          <a:p>
            <a:endParaRPr lang="en-US" altLang="zh-CN" sz="1400">
              <a:solidFill>
                <a:schemeClr val="bg1"/>
              </a:solidFill>
              <a:latin typeface="微软雅黑" pitchFamily="34" charset="-122"/>
              <a:ea typeface="微软雅黑" pitchFamily="34" charset="-122"/>
            </a:endParaRPr>
          </a:p>
          <a:p>
            <a:endParaRPr lang="en-US" altLang="zh-CN" sz="1400">
              <a:solidFill>
                <a:schemeClr val="bg1"/>
              </a:solidFill>
              <a:latin typeface="微软雅黑" pitchFamily="34" charset="-122"/>
              <a:ea typeface="微软雅黑" pitchFamily="34" charset="-122"/>
            </a:endParaRPr>
          </a:p>
          <a:p>
            <a:endParaRPr lang="en-US" altLang="zh-CN" sz="1600">
              <a:solidFill>
                <a:schemeClr val="bg1"/>
              </a:solidFill>
              <a:latin typeface="微软雅黑" pitchFamily="34" charset="-122"/>
              <a:ea typeface="微软雅黑" pitchFamily="34" charset="-122"/>
            </a:endParaRPr>
          </a:p>
          <a:p>
            <a:endParaRPr lang="en-US" altLang="zh-CN">
              <a:solidFill>
                <a:schemeClr val="bg1"/>
              </a:solidFill>
              <a:latin typeface="微软雅黑" pitchFamily="34" charset="-122"/>
              <a:ea typeface="微软雅黑" pitchFamily="34" charset="-122"/>
            </a:endParaRPr>
          </a:p>
          <a:p>
            <a:endParaRPr lang="en-US" altLang="zh-CN">
              <a:solidFill>
                <a:schemeClr val="bg1"/>
              </a:solidFill>
              <a:latin typeface="微软雅黑" pitchFamily="34" charset="-122"/>
              <a:ea typeface="微软雅黑" pitchFamily="34" charset="-122"/>
            </a:endParaRPr>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bwMode="auto">
          <a:xfrm>
            <a:off x="619125" y="2768600"/>
            <a:ext cx="11149013" cy="1096963"/>
          </a:xfrm>
        </p:spPr>
        <p:txBody>
          <a:bodyPr numCol="1" compatLnSpc="1">
            <a:prstTxWarp prst="textNoShape">
              <a:avLst/>
            </a:prstTxWarp>
          </a:bodyPr>
          <a:lstStyle/>
          <a:p>
            <a:pPr eaLnBrk="1" hangingPunct="1">
              <a:defRPr/>
            </a:pPr>
            <a:r>
              <a:rPr lang="zh-CN" altLang="en-US" sz="8000" b="1" smtClean="0">
                <a:ln>
                  <a:noFill/>
                </a:ln>
                <a:solidFill>
                  <a:schemeClr val="tx1"/>
                </a:solidFill>
                <a:latin typeface="微软雅黑" pitchFamily="34" charset="-122"/>
                <a:ea typeface="微软雅黑" pitchFamily="34" charset="-122"/>
                <a:cs typeface="Segoe UI" pitchFamily="34" charset="0"/>
              </a:rPr>
              <a:t>概览</a:t>
            </a:r>
          </a:p>
        </p:txBody>
      </p:sp>
      <p:pic>
        <p:nvPicPr>
          <p:cNvPr id="69634" name="Picture 5"/>
          <p:cNvPicPr>
            <a:picLocks noChangeAspect="1" noChangeArrowheads="1"/>
          </p:cNvPicPr>
          <p:nvPr/>
        </p:nvPicPr>
        <p:blipFill>
          <a:blip r:embed="rId2"/>
          <a:srcRect/>
          <a:stretch>
            <a:fillRect/>
          </a:stretch>
        </p:blipFill>
        <p:spPr bwMode="auto">
          <a:xfrm>
            <a:off x="4460875" y="863600"/>
            <a:ext cx="6276975" cy="51816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ext Box 4"/>
          <p:cNvSpPr txBox="1">
            <a:spLocks noChangeArrowheads="1"/>
          </p:cNvSpPr>
          <p:nvPr/>
        </p:nvSpPr>
        <p:spPr bwMode="auto">
          <a:xfrm>
            <a:off x="2379663" y="1830388"/>
            <a:ext cx="8007350" cy="2774950"/>
          </a:xfrm>
          <a:prstGeom prst="rect">
            <a:avLst/>
          </a:prstGeom>
          <a:noFill/>
          <a:ln w="9525">
            <a:noFill/>
            <a:miter lim="800000"/>
            <a:headEnd/>
            <a:tailEnd/>
          </a:ln>
        </p:spPr>
        <p:txBody>
          <a:bodyPr wrap="none">
            <a:spAutoFit/>
          </a:bodyPr>
          <a:lstStyle/>
          <a:p>
            <a:pPr algn="ctr" defTabSz="914400"/>
            <a:r>
              <a:rPr lang="zh-CN" altLang="en-US" sz="8800"/>
              <a:t>感谢您的聆听！</a:t>
            </a:r>
          </a:p>
          <a:p>
            <a:pPr algn="ctr" defTabSz="914400"/>
            <a:r>
              <a:rPr lang="en-US" altLang="zh-CN" sz="8800"/>
              <a:t>Q&amp;A</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9113" y="228600"/>
            <a:ext cx="11149012" cy="747713"/>
          </a:xfrm>
        </p:spPr>
        <p:txBody>
          <a:bodyPr numCol="1" anchorCtr="0" compatLnSpc="1">
            <a:prstTxWarp prst="textNoShape">
              <a:avLst/>
            </a:prstTxWarp>
          </a:bodyPr>
          <a:lstStyle/>
          <a:p>
            <a:pPr eaLnBrk="1" hangingPunct="1">
              <a:defRPr/>
            </a:pPr>
            <a:r>
              <a:rPr lang="zh-CN" altLang="en-US" b="1" smtClean="0">
                <a:ln>
                  <a:noFill/>
                </a:ln>
                <a:latin typeface="微软雅黑" pitchFamily="34" charset="-122"/>
                <a:ea typeface="微软雅黑" pitchFamily="34" charset="-122"/>
              </a:rPr>
              <a:t>设计概览</a:t>
            </a:r>
            <a:r>
              <a:rPr altLang="zh-CN" b="1" smtClean="0">
                <a:ln>
                  <a:noFill/>
                </a:ln>
                <a:latin typeface="微软雅黑" pitchFamily="34" charset="-122"/>
                <a:ea typeface="微软雅黑" pitchFamily="34" charset="-122"/>
              </a:rPr>
              <a:t>-</a:t>
            </a:r>
            <a:r>
              <a:rPr lang="zh-CN" altLang="en-US" b="1" smtClean="0">
                <a:ln>
                  <a:noFill/>
                </a:ln>
                <a:latin typeface="微软雅黑" pitchFamily="34" charset="-122"/>
                <a:ea typeface="微软雅黑" pitchFamily="34" charset="-122"/>
              </a:rPr>
              <a:t>设计意图</a:t>
            </a:r>
          </a:p>
        </p:txBody>
      </p:sp>
      <p:sp>
        <p:nvSpPr>
          <p:cNvPr id="70658" name="AutoShape 4" descr="u=666745490,1692320867&amp;fm=21&amp;gp=0"/>
          <p:cNvSpPr>
            <a:spLocks noChangeAspect="1" noChangeArrowheads="1"/>
          </p:cNvSpPr>
          <p:nvPr/>
        </p:nvSpPr>
        <p:spPr bwMode="auto">
          <a:xfrm>
            <a:off x="5942013" y="3276600"/>
            <a:ext cx="304800" cy="304800"/>
          </a:xfrm>
          <a:prstGeom prst="rect">
            <a:avLst/>
          </a:prstGeom>
          <a:noFill/>
          <a:ln w="9525">
            <a:noFill/>
            <a:miter lim="800000"/>
            <a:headEnd/>
            <a:tailEnd/>
          </a:ln>
        </p:spPr>
        <p:txBody>
          <a:bodyPr/>
          <a:lstStyle/>
          <a:p>
            <a:endParaRPr lang="zh-CN" altLang="en-US"/>
          </a:p>
        </p:txBody>
      </p:sp>
      <p:sp>
        <p:nvSpPr>
          <p:cNvPr id="70659" name="AutoShape 6" descr="u=666745490,1692320867&amp;fm=21&amp;gp=0"/>
          <p:cNvSpPr>
            <a:spLocks noChangeAspect="1" noChangeArrowheads="1"/>
          </p:cNvSpPr>
          <p:nvPr/>
        </p:nvSpPr>
        <p:spPr bwMode="auto">
          <a:xfrm>
            <a:off x="155575" y="46038"/>
            <a:ext cx="304800" cy="304800"/>
          </a:xfrm>
          <a:prstGeom prst="rect">
            <a:avLst/>
          </a:prstGeom>
          <a:noFill/>
          <a:ln w="9525">
            <a:noFill/>
            <a:miter lim="800000"/>
            <a:headEnd/>
            <a:tailEnd/>
          </a:ln>
        </p:spPr>
        <p:txBody>
          <a:bodyPr/>
          <a:lstStyle/>
          <a:p>
            <a:endParaRPr lang="zh-CN" altLang="en-US"/>
          </a:p>
        </p:txBody>
      </p:sp>
      <p:sp>
        <p:nvSpPr>
          <p:cNvPr id="70660" name="Text Box 8"/>
          <p:cNvSpPr txBox="1">
            <a:spLocks noChangeArrowheads="1"/>
          </p:cNvSpPr>
          <p:nvPr/>
        </p:nvSpPr>
        <p:spPr bwMode="auto">
          <a:xfrm>
            <a:off x="519113" y="1177925"/>
            <a:ext cx="3910012" cy="8220075"/>
          </a:xfrm>
          <a:prstGeom prst="rect">
            <a:avLst/>
          </a:prstGeom>
          <a:noFill/>
          <a:ln w="9525">
            <a:noFill/>
            <a:miter lim="800000"/>
            <a:headEnd/>
            <a:tailEnd/>
          </a:ln>
        </p:spPr>
        <p:txBody>
          <a:bodyPr>
            <a:spAutoFit/>
          </a:bodyPr>
          <a:lstStyle/>
          <a:p>
            <a:pPr defTabSz="914400">
              <a:spcBef>
                <a:spcPct val="50000"/>
              </a:spcBef>
            </a:pPr>
            <a:r>
              <a:rPr lang="en-US" altLang="zh-CN" sz="2000" b="1">
                <a:solidFill>
                  <a:schemeClr val="bg1"/>
                </a:solidFill>
                <a:latin typeface="微软雅黑" pitchFamily="34" charset="-122"/>
                <a:ea typeface="微软雅黑" pitchFamily="34" charset="-122"/>
              </a:rPr>
              <a:t>·</a:t>
            </a:r>
            <a:r>
              <a:rPr lang="en-US" altLang="zh-CN" sz="2000">
                <a:solidFill>
                  <a:schemeClr val="bg1"/>
                </a:solidFill>
                <a:latin typeface="微软雅黑" pitchFamily="34" charset="-122"/>
                <a:ea typeface="微软雅黑" pitchFamily="34" charset="-122"/>
              </a:rPr>
              <a:t> </a:t>
            </a:r>
            <a:r>
              <a:rPr lang="zh-CN" altLang="en-US" sz="2000">
                <a:solidFill>
                  <a:schemeClr val="bg1"/>
                </a:solidFill>
                <a:latin typeface="微软雅黑" pitchFamily="34" charset="-122"/>
                <a:ea typeface="微软雅黑" pitchFamily="34" charset="-122"/>
              </a:rPr>
              <a:t>卷积神经网络在自动驾驶，人脸识别等领域应用广泛，尤其是在实时性要求较高的应用场景下，实时计算能力显得十分重要。</a:t>
            </a:r>
          </a:p>
          <a:p>
            <a:pPr defTabSz="914400">
              <a:spcBef>
                <a:spcPct val="50000"/>
              </a:spcBef>
            </a:pPr>
            <a:r>
              <a:rPr lang="en-US" altLang="zh-CN" sz="2000" b="1">
                <a:solidFill>
                  <a:schemeClr val="bg1"/>
                </a:solidFill>
                <a:latin typeface="微软雅黑" pitchFamily="34" charset="-122"/>
                <a:ea typeface="微软雅黑" pitchFamily="34" charset="-122"/>
              </a:rPr>
              <a:t>· </a:t>
            </a:r>
            <a:r>
              <a:rPr lang="en-US" altLang="zh-CN" sz="2000">
                <a:solidFill>
                  <a:schemeClr val="bg1"/>
                </a:solidFill>
                <a:latin typeface="微软雅黑" pitchFamily="34" charset="-122"/>
                <a:ea typeface="微软雅黑" pitchFamily="34" charset="-122"/>
              </a:rPr>
              <a:t>CPU</a:t>
            </a:r>
            <a:r>
              <a:rPr lang="zh-CN" altLang="en-US" sz="2000">
                <a:solidFill>
                  <a:schemeClr val="bg1"/>
                </a:solidFill>
                <a:latin typeface="微软雅黑" pitchFamily="34" charset="-122"/>
                <a:ea typeface="微软雅黑" pitchFamily="34" charset="-122"/>
              </a:rPr>
              <a:t>在面对以卷积和矩阵乘法为主的卷积神经网络应用时表现十分低效</a:t>
            </a:r>
          </a:p>
          <a:p>
            <a:pPr defTabSz="914400">
              <a:spcBef>
                <a:spcPct val="50000"/>
              </a:spcBef>
            </a:pPr>
            <a:r>
              <a:rPr lang="en-US" altLang="zh-CN" sz="2000" b="1">
                <a:solidFill>
                  <a:schemeClr val="bg1"/>
                </a:solidFill>
                <a:latin typeface="微软雅黑" pitchFamily="34" charset="-122"/>
                <a:ea typeface="微软雅黑" pitchFamily="34" charset="-122"/>
              </a:rPr>
              <a:t>·</a:t>
            </a:r>
            <a:r>
              <a:rPr lang="zh-CN" altLang="en-US" sz="2000">
                <a:solidFill>
                  <a:schemeClr val="bg1"/>
                </a:solidFill>
                <a:latin typeface="微软雅黑" pitchFamily="34" charset="-122"/>
                <a:ea typeface="微软雅黑" pitchFamily="34" charset="-122"/>
              </a:rPr>
              <a:t>通过</a:t>
            </a:r>
            <a:r>
              <a:rPr lang="en-US" altLang="zh-CN" sz="2000">
                <a:solidFill>
                  <a:schemeClr val="bg1"/>
                </a:solidFill>
                <a:latin typeface="微软雅黑" pitchFamily="34" charset="-122"/>
                <a:ea typeface="微软雅黑" pitchFamily="34" charset="-122"/>
              </a:rPr>
              <a:t>FPGA</a:t>
            </a:r>
            <a:r>
              <a:rPr lang="zh-CN" altLang="en-US" sz="2000">
                <a:solidFill>
                  <a:schemeClr val="bg1"/>
                </a:solidFill>
                <a:latin typeface="微软雅黑" pitchFamily="34" charset="-122"/>
                <a:ea typeface="微软雅黑" pitchFamily="34" charset="-122"/>
              </a:rPr>
              <a:t>设计卷积神经网络加速器，满足卷积神经网络应用实时预测的计算</a:t>
            </a:r>
          </a:p>
          <a:p>
            <a:pPr defTabSz="914400">
              <a:spcBef>
                <a:spcPct val="50000"/>
              </a:spcBef>
            </a:pPr>
            <a:r>
              <a:rPr lang="en-US" altLang="zh-CN" sz="2000" b="1">
                <a:solidFill>
                  <a:schemeClr val="bg1"/>
                </a:solidFill>
                <a:latin typeface="微软雅黑" pitchFamily="34" charset="-122"/>
                <a:ea typeface="微软雅黑" pitchFamily="34" charset="-122"/>
              </a:rPr>
              <a:t>·</a:t>
            </a:r>
            <a:r>
              <a:rPr lang="en-US" altLang="zh-CN" sz="2000">
                <a:solidFill>
                  <a:schemeClr val="bg1"/>
                </a:solidFill>
                <a:latin typeface="微软雅黑" pitchFamily="34" charset="-122"/>
                <a:ea typeface="微软雅黑" pitchFamily="34" charset="-122"/>
              </a:rPr>
              <a:t>MIPS</a:t>
            </a:r>
            <a:r>
              <a:rPr lang="zh-CN" altLang="en-US" sz="2000">
                <a:solidFill>
                  <a:schemeClr val="bg1"/>
                </a:solidFill>
                <a:latin typeface="微软雅黑" pitchFamily="34" charset="-122"/>
                <a:ea typeface="微软雅黑" pitchFamily="34" charset="-122"/>
              </a:rPr>
              <a:t>核作为控制器，主要进行计算过程控制和数据重组工作</a:t>
            </a:r>
          </a:p>
          <a:p>
            <a:pPr defTabSz="914400">
              <a:spcBef>
                <a:spcPct val="50000"/>
              </a:spcBef>
            </a:pPr>
            <a:r>
              <a:rPr lang="zh-CN" altLang="en-US" sz="2000" b="1">
                <a:solidFill>
                  <a:schemeClr val="bg1"/>
                </a:solidFill>
                <a:ea typeface="微软雅黑" pitchFamily="34" charset="-122"/>
              </a:rPr>
              <a:t>目标：</a:t>
            </a:r>
            <a:r>
              <a:rPr lang="zh-CN" altLang="en-US" sz="2000">
                <a:solidFill>
                  <a:schemeClr val="bg1"/>
                </a:solidFill>
                <a:ea typeface="微软雅黑" pitchFamily="34" charset="-122"/>
              </a:rPr>
              <a:t>面向物端数据实时处理的轻量级深度学习计算系统</a:t>
            </a: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000">
              <a:solidFill>
                <a:schemeClr val="bg1"/>
              </a:solidFill>
              <a:latin typeface="微软雅黑" pitchFamily="34" charset="-122"/>
              <a:ea typeface="微软雅黑" pitchFamily="34" charset="-122"/>
            </a:endParaRPr>
          </a:p>
          <a:p>
            <a:pPr defTabSz="914400">
              <a:spcBef>
                <a:spcPct val="50000"/>
              </a:spcBef>
            </a:pPr>
            <a:endParaRPr lang="zh-CN" altLang="en-US" sz="2800">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a:p>
            <a:pPr defTabSz="914400">
              <a:spcBef>
                <a:spcPct val="50000"/>
              </a:spcBef>
            </a:pPr>
            <a:endParaRPr lang="zh-CN" altLang="en-US">
              <a:solidFill>
                <a:schemeClr val="bg1"/>
              </a:solidFill>
              <a:latin typeface="微软雅黑" pitchFamily="34" charset="-122"/>
              <a:ea typeface="微软雅黑" pitchFamily="34" charset="-122"/>
            </a:endParaRPr>
          </a:p>
        </p:txBody>
      </p:sp>
      <p:pic>
        <p:nvPicPr>
          <p:cNvPr id="70666" name="Picture 10"/>
          <p:cNvPicPr>
            <a:picLocks noChangeAspect="1" noChangeArrowheads="1"/>
          </p:cNvPicPr>
          <p:nvPr/>
        </p:nvPicPr>
        <p:blipFill>
          <a:blip r:embed="rId2"/>
          <a:srcRect/>
          <a:stretch>
            <a:fillRect/>
          </a:stretch>
        </p:blipFill>
        <p:spPr bwMode="auto">
          <a:xfrm>
            <a:off x="4572000" y="1506538"/>
            <a:ext cx="7096125" cy="3948112"/>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666"/>
                                        </p:tgtEl>
                                        <p:attrNameLst>
                                          <p:attrName>style.visibility</p:attrName>
                                        </p:attrNameLst>
                                      </p:cBhvr>
                                      <p:to>
                                        <p:strVal val="visible"/>
                                      </p:to>
                                    </p:set>
                                    <p:anim calcmode="lin" valueType="num">
                                      <p:cBhvr additive="base">
                                        <p:cTn id="7" dur="500" fill="hold"/>
                                        <p:tgtEl>
                                          <p:spTgt spid="70666"/>
                                        </p:tgtEl>
                                        <p:attrNameLst>
                                          <p:attrName>ppt_x</p:attrName>
                                        </p:attrNameLst>
                                      </p:cBhvr>
                                      <p:tavLst>
                                        <p:tav tm="0">
                                          <p:val>
                                            <p:strVal val="#ppt_x"/>
                                          </p:val>
                                        </p:tav>
                                        <p:tav tm="100000">
                                          <p:val>
                                            <p:strVal val="#ppt_x"/>
                                          </p:val>
                                        </p:tav>
                                      </p:tavLst>
                                    </p:anim>
                                    <p:anim calcmode="lin" valueType="num">
                                      <p:cBhvr additive="base">
                                        <p:cTn id="8" dur="500" fill="hold"/>
                                        <p:tgtEl>
                                          <p:spTgt spid="706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71683"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lang="zh-CN" altLang="en-US" sz="4800" b="1" smtClean="0">
                <a:ln>
                  <a:noFill/>
                </a:ln>
                <a:latin typeface="微软雅黑" pitchFamily="34" charset="-122"/>
                <a:ea typeface="微软雅黑" pitchFamily="34" charset="-122"/>
              </a:rPr>
              <a:t>设计概览</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整体结构</a:t>
            </a:r>
          </a:p>
        </p:txBody>
      </p:sp>
      <p:graphicFrame>
        <p:nvGraphicFramePr>
          <p:cNvPr id="71689" name="Object 9"/>
          <p:cNvGraphicFramePr>
            <a:graphicFrameLocks noChangeAspect="1"/>
          </p:cNvGraphicFramePr>
          <p:nvPr/>
        </p:nvGraphicFramePr>
        <p:xfrm>
          <a:off x="1468438" y="1450975"/>
          <a:ext cx="3692525" cy="4686300"/>
        </p:xfrm>
        <a:graphic>
          <a:graphicData uri="http://schemas.openxmlformats.org/presentationml/2006/ole">
            <p:oleObj spid="_x0000_s71689" name="Visio" r:id="rId4" imgW="7847891" imgH="9959301" progId="Visio.Drawing.11">
              <p:embed/>
            </p:oleObj>
          </a:graphicData>
        </a:graphic>
      </p:graphicFrame>
      <p:graphicFrame>
        <p:nvGraphicFramePr>
          <p:cNvPr id="71694" name="Object 14"/>
          <p:cNvGraphicFramePr>
            <a:graphicFrameLocks noChangeAspect="1"/>
          </p:cNvGraphicFramePr>
          <p:nvPr/>
        </p:nvGraphicFramePr>
        <p:xfrm>
          <a:off x="5618163" y="2265363"/>
          <a:ext cx="5819775" cy="2528887"/>
        </p:xfrm>
        <a:graphic>
          <a:graphicData uri="http://schemas.openxmlformats.org/presentationml/2006/ole">
            <p:oleObj spid="_x0000_s71694" name="Visio" r:id="rId5" imgW="6348700" imgH="2757340" progId="Visio.Drawing.11">
              <p:embed/>
            </p:oleObj>
          </a:graphicData>
        </a:graphic>
      </p:graphicFrame>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8418" name="Title 1"/>
          <p:cNvSpPr>
            <a:spLocks noGrp="1"/>
          </p:cNvSpPr>
          <p:nvPr>
            <p:ph type="title" idx="4294967295"/>
          </p:nvPr>
        </p:nvSpPr>
        <p:spPr bwMode="auto">
          <a:xfrm>
            <a:off x="619125" y="2768600"/>
            <a:ext cx="11149013" cy="1096963"/>
          </a:xfrm>
        </p:spPr>
        <p:txBody>
          <a:bodyPr numCol="1" anchor="ctr" anchorCtr="0" compatLnSpc="1">
            <a:prstTxWarp prst="textNoShape">
              <a:avLst/>
            </a:prstTxWarp>
          </a:bodyPr>
          <a:lstStyle/>
          <a:p>
            <a:pPr eaLnBrk="1" hangingPunct="1">
              <a:defRPr/>
            </a:pPr>
            <a:r>
              <a:rPr altLang="zh-CN" sz="8000" b="1" smtClean="0">
                <a:ln>
                  <a:noFill/>
                </a:ln>
                <a:solidFill>
                  <a:schemeClr val="tx1"/>
                </a:solidFill>
                <a:latin typeface="微软雅黑" pitchFamily="34" charset="-122"/>
                <a:ea typeface="微软雅黑" pitchFamily="34" charset="-122"/>
                <a:cs typeface="Segoe UI" pitchFamily="34" charset="0"/>
              </a:rPr>
              <a:t>CPU</a:t>
            </a:r>
            <a:r>
              <a:rPr lang="zh-CN" altLang="en-US" sz="8000" b="1" smtClean="0">
                <a:ln>
                  <a:noFill/>
                </a:ln>
                <a:solidFill>
                  <a:schemeClr val="tx1"/>
                </a:solidFill>
                <a:latin typeface="微软雅黑" pitchFamily="34" charset="-122"/>
                <a:ea typeface="微软雅黑" pitchFamily="34" charset="-122"/>
                <a:cs typeface="Segoe UI" pitchFamily="34" charset="0"/>
              </a:rPr>
              <a:t>设计</a:t>
            </a: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91492"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altLang="zh-CN" sz="4800" b="1" smtClean="0">
                <a:ln>
                  <a:noFill/>
                </a:ln>
                <a:latin typeface="微软雅黑" pitchFamily="34" charset="-122"/>
                <a:ea typeface="微软雅黑" pitchFamily="34" charset="-122"/>
              </a:rPr>
              <a:t>CPU</a:t>
            </a:r>
            <a:r>
              <a:rPr lang="zh-CN" altLang="en-US" sz="4800" b="1" smtClean="0">
                <a:ln>
                  <a:noFill/>
                </a:ln>
                <a:latin typeface="微软雅黑" pitchFamily="34" charset="-122"/>
                <a:ea typeface="微软雅黑" pitchFamily="34" charset="-122"/>
              </a:rPr>
              <a:t>设计</a:t>
            </a:r>
          </a:p>
        </p:txBody>
      </p:sp>
      <p:pic>
        <p:nvPicPr>
          <p:cNvPr id="74756" name="图片 23"/>
          <p:cNvPicPr>
            <a:picLocks noChangeAspect="1"/>
          </p:cNvPicPr>
          <p:nvPr/>
        </p:nvPicPr>
        <p:blipFill>
          <a:blip r:embed="rId3"/>
          <a:srcRect/>
          <a:stretch>
            <a:fillRect/>
          </a:stretch>
        </p:blipFill>
        <p:spPr bwMode="auto">
          <a:xfrm>
            <a:off x="1616075" y="1677988"/>
            <a:ext cx="8264525" cy="4830762"/>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93540"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altLang="zh-CN" sz="4800" b="1" smtClean="0">
                <a:ln>
                  <a:noFill/>
                </a:ln>
                <a:latin typeface="微软雅黑" pitchFamily="34" charset="-122"/>
                <a:ea typeface="微软雅黑" pitchFamily="34" charset="-122"/>
              </a:rPr>
              <a:t>CPU</a:t>
            </a:r>
            <a:r>
              <a:rPr lang="zh-CN" altLang="en-US" sz="4800" b="1" smtClean="0">
                <a:ln>
                  <a:noFill/>
                </a:ln>
                <a:latin typeface="微软雅黑" pitchFamily="34" charset="-122"/>
                <a:ea typeface="微软雅黑" pitchFamily="34" charset="-122"/>
              </a:rPr>
              <a:t>设计</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链式反馈控制结构</a:t>
            </a:r>
          </a:p>
        </p:txBody>
      </p:sp>
      <p:pic>
        <p:nvPicPr>
          <p:cNvPr id="76804" name="图片 2"/>
          <p:cNvPicPr>
            <a:picLocks noChangeAspect="1"/>
          </p:cNvPicPr>
          <p:nvPr/>
        </p:nvPicPr>
        <p:blipFill>
          <a:blip r:embed="rId3"/>
          <a:srcRect/>
          <a:stretch>
            <a:fillRect/>
          </a:stretch>
        </p:blipFill>
        <p:spPr bwMode="auto">
          <a:xfrm>
            <a:off x="1673225" y="1406525"/>
            <a:ext cx="7554913" cy="549275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19113" y="24558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5" name="Content Placeholder 2"/>
          <p:cNvSpPr txBox="1">
            <a:spLocks/>
          </p:cNvSpPr>
          <p:nvPr/>
        </p:nvSpPr>
        <p:spPr>
          <a:xfrm>
            <a:off x="519113" y="4094163"/>
            <a:ext cx="11149012" cy="2000250"/>
          </a:xfrm>
          <a:prstGeom prst="rect">
            <a:avLst/>
          </a:prstGeom>
        </p:spPr>
        <p:txBody>
          <a:bodyPr lIns="0" tIns="0" rIns="0" bIns="0"/>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US" dirty="0" smtClean="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95588" name="Title 8"/>
          <p:cNvSpPr>
            <a:spLocks noGrp="1"/>
          </p:cNvSpPr>
          <p:nvPr>
            <p:ph type="title" idx="4294967295"/>
          </p:nvPr>
        </p:nvSpPr>
        <p:spPr bwMode="auto">
          <a:xfrm>
            <a:off x="519113" y="560388"/>
            <a:ext cx="11149012" cy="658812"/>
          </a:xfrm>
        </p:spPr>
        <p:txBody>
          <a:bodyPr numCol="1" anchorCtr="0" compatLnSpc="1">
            <a:prstTxWarp prst="textNoShape">
              <a:avLst/>
            </a:prstTxWarp>
          </a:bodyPr>
          <a:lstStyle/>
          <a:p>
            <a:pPr eaLnBrk="1" hangingPunct="1">
              <a:defRPr/>
            </a:pPr>
            <a:r>
              <a:rPr altLang="zh-CN" sz="4800" b="1" smtClean="0">
                <a:ln>
                  <a:noFill/>
                </a:ln>
                <a:latin typeface="微软雅黑" pitchFamily="34" charset="-122"/>
                <a:ea typeface="微软雅黑" pitchFamily="34" charset="-122"/>
              </a:rPr>
              <a:t>CPU</a:t>
            </a:r>
            <a:r>
              <a:rPr lang="zh-CN" altLang="en-US" sz="4800" b="1" smtClean="0">
                <a:ln>
                  <a:noFill/>
                </a:ln>
                <a:latin typeface="微软雅黑" pitchFamily="34" charset="-122"/>
                <a:ea typeface="微软雅黑" pitchFamily="34" charset="-122"/>
              </a:rPr>
              <a:t>设计</a:t>
            </a:r>
            <a:r>
              <a:rPr altLang="zh-CN" sz="4800" b="1" smtClean="0">
                <a:ln>
                  <a:noFill/>
                </a:ln>
                <a:latin typeface="微软雅黑" pitchFamily="34" charset="-122"/>
                <a:ea typeface="微软雅黑" pitchFamily="34" charset="-122"/>
              </a:rPr>
              <a:t>-</a:t>
            </a:r>
            <a:r>
              <a:rPr lang="zh-CN" altLang="en-US" sz="4800" b="1" smtClean="0">
                <a:ln>
                  <a:noFill/>
                </a:ln>
                <a:latin typeface="微软雅黑" pitchFamily="34" charset="-122"/>
                <a:ea typeface="微软雅黑" pitchFamily="34" charset="-122"/>
              </a:rPr>
              <a:t>访存的优化</a:t>
            </a:r>
          </a:p>
        </p:txBody>
      </p:sp>
      <p:pic>
        <p:nvPicPr>
          <p:cNvPr id="78852" name="图片 5"/>
          <p:cNvPicPr>
            <a:picLocks noChangeAspect="1"/>
          </p:cNvPicPr>
          <p:nvPr/>
        </p:nvPicPr>
        <p:blipFill>
          <a:blip r:embed="rId3"/>
          <a:srcRect/>
          <a:stretch>
            <a:fillRect/>
          </a:stretch>
        </p:blipFill>
        <p:spPr bwMode="auto">
          <a:xfrm>
            <a:off x="1176338" y="2054225"/>
            <a:ext cx="9979025" cy="3449638"/>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etro_TT_Blue_16x9_02-12">
  <a:themeElements>
    <a:clrScheme name="1_Metro_TT_Blue_16x9_02-12 1">
      <a:dk1>
        <a:srgbClr val="0072C6"/>
      </a:dk1>
      <a:lt1>
        <a:srgbClr val="FFFFFF"/>
      </a:lt1>
      <a:dk2>
        <a:srgbClr val="000000"/>
      </a:dk2>
      <a:lt2>
        <a:srgbClr val="61DDFF"/>
      </a:lt2>
      <a:accent1>
        <a:srgbClr val="00BCF2"/>
      </a:accent1>
      <a:accent2>
        <a:srgbClr val="7FBA00"/>
      </a:accent2>
      <a:accent3>
        <a:srgbClr val="AAAAAA"/>
      </a:accent3>
      <a:accent4>
        <a:srgbClr val="DADADA"/>
      </a:accent4>
      <a:accent5>
        <a:srgbClr val="AADAF7"/>
      </a:accent5>
      <a:accent6>
        <a:srgbClr val="72A800"/>
      </a:accent6>
      <a:hlink>
        <a:srgbClr val="003963"/>
      </a:hlink>
      <a:folHlink>
        <a:srgbClr val="0072C6"/>
      </a:folHlink>
    </a:clrScheme>
    <a:fontScheme name="1_Metro_TT_Blue_16x9_02-12">
      <a:majorFont>
        <a:latin typeface="Segoe UI Light"/>
        <a:ea typeface="宋体"/>
        <a:cs typeface=""/>
      </a:majorFont>
      <a:minorFont>
        <a:latin typeface="Segoe U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etro_TT_Blue_16x9_02-12 1">
        <a:dk1>
          <a:srgbClr val="0072C6"/>
        </a:dk1>
        <a:lt1>
          <a:srgbClr val="FFFFFF"/>
        </a:lt1>
        <a:dk2>
          <a:srgbClr val="000000"/>
        </a:dk2>
        <a:lt2>
          <a:srgbClr val="61DDFF"/>
        </a:lt2>
        <a:accent1>
          <a:srgbClr val="00BCF2"/>
        </a:accent1>
        <a:accent2>
          <a:srgbClr val="7FBA00"/>
        </a:accent2>
        <a:accent3>
          <a:srgbClr val="AAAAAA"/>
        </a:accent3>
        <a:accent4>
          <a:srgbClr val="DADADA"/>
        </a:accent4>
        <a:accent5>
          <a:srgbClr val="AADAF7"/>
        </a:accent5>
        <a:accent6>
          <a:srgbClr val="72A800"/>
        </a:accent6>
        <a:hlink>
          <a:srgbClr val="003963"/>
        </a:hlink>
        <a:folHlink>
          <a:srgbClr val="0072C6"/>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Metro_TT_Blue_16x9_02-12">
  <a:themeElements>
    <a:clrScheme name="2_Metro_TT_Blue_16x9_02-12 1">
      <a:dk1>
        <a:srgbClr val="0072C6"/>
      </a:dk1>
      <a:lt1>
        <a:srgbClr val="FFFFFF"/>
      </a:lt1>
      <a:dk2>
        <a:srgbClr val="000000"/>
      </a:dk2>
      <a:lt2>
        <a:srgbClr val="61DDFF"/>
      </a:lt2>
      <a:accent1>
        <a:srgbClr val="00BCF2"/>
      </a:accent1>
      <a:accent2>
        <a:srgbClr val="7FBA00"/>
      </a:accent2>
      <a:accent3>
        <a:srgbClr val="AAAAAA"/>
      </a:accent3>
      <a:accent4>
        <a:srgbClr val="DADADA"/>
      </a:accent4>
      <a:accent5>
        <a:srgbClr val="AADAF7"/>
      </a:accent5>
      <a:accent6>
        <a:srgbClr val="72A800"/>
      </a:accent6>
      <a:hlink>
        <a:srgbClr val="003963"/>
      </a:hlink>
      <a:folHlink>
        <a:srgbClr val="0072C6"/>
      </a:folHlink>
    </a:clrScheme>
    <a:fontScheme name="2_Metro_TT_Blue_16x9_02-12">
      <a:majorFont>
        <a:latin typeface="Segoe UI Light"/>
        <a:ea typeface="宋体"/>
        <a:cs typeface=""/>
      </a:majorFont>
      <a:minorFont>
        <a:latin typeface="Segoe U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Metro_TT_Blue_16x9_02-12 1">
        <a:dk1>
          <a:srgbClr val="0072C6"/>
        </a:dk1>
        <a:lt1>
          <a:srgbClr val="FFFFFF"/>
        </a:lt1>
        <a:dk2>
          <a:srgbClr val="000000"/>
        </a:dk2>
        <a:lt2>
          <a:srgbClr val="61DDFF"/>
        </a:lt2>
        <a:accent1>
          <a:srgbClr val="00BCF2"/>
        </a:accent1>
        <a:accent2>
          <a:srgbClr val="7FBA00"/>
        </a:accent2>
        <a:accent3>
          <a:srgbClr val="AAAAAA"/>
        </a:accent3>
        <a:accent4>
          <a:srgbClr val="DADADA"/>
        </a:accent4>
        <a:accent5>
          <a:srgbClr val="AADAF7"/>
        </a:accent5>
        <a:accent6>
          <a:srgbClr val="72A800"/>
        </a:accent6>
        <a:hlink>
          <a:srgbClr val="003963"/>
        </a:hlink>
        <a:folHlink>
          <a:srgbClr val="0072C6"/>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BUILD_Gold Standard 8 16</Template>
  <TotalTime>14810</TotalTime>
  <Words>1544</Words>
  <Application>Microsoft Office PowerPoint</Application>
  <PresentationFormat>自定义</PresentationFormat>
  <Paragraphs>358</Paragraphs>
  <Slides>30</Slides>
  <Notes>23</Notes>
  <HiddenSlides>0</HiddenSlides>
  <MMClips>0</MMClips>
  <ScaleCrop>false</ScaleCrop>
  <HeadingPairs>
    <vt:vector size="8" baseType="variant">
      <vt:variant>
        <vt:lpstr>已用的字体</vt:lpstr>
      </vt:variant>
      <vt:variant>
        <vt:i4>8</vt:i4>
      </vt:variant>
      <vt:variant>
        <vt:lpstr>演示文稿设计模板</vt:lpstr>
      </vt:variant>
      <vt:variant>
        <vt:i4>39</vt:i4>
      </vt:variant>
      <vt:variant>
        <vt:lpstr>嵌入 OLE 服务器</vt:lpstr>
      </vt:variant>
      <vt:variant>
        <vt:i4>2</vt:i4>
      </vt:variant>
      <vt:variant>
        <vt:lpstr>幻灯片标题</vt:lpstr>
      </vt:variant>
      <vt:variant>
        <vt:i4>30</vt:i4>
      </vt:variant>
    </vt:vector>
  </HeadingPairs>
  <TitlesOfParts>
    <vt:vector size="79" baseType="lpstr">
      <vt:lpstr>Arial</vt:lpstr>
      <vt:lpstr>宋体</vt:lpstr>
      <vt:lpstr>Segoe UI Light</vt:lpstr>
      <vt:lpstr>Segoe UI</vt:lpstr>
      <vt:lpstr>Wingdings</vt:lpstr>
      <vt:lpstr>微软雅黑</vt:lpstr>
      <vt:lpstr>Microsoft YaHei UI</vt:lpstr>
      <vt:lpstr>Calibri</vt:lpstr>
      <vt:lpstr>Metro_TT_Blue_16x9_02-12</vt:lpstr>
      <vt:lpstr>1_Metro_TT_Blue_16x9_02-12</vt:lpstr>
      <vt:lpstr>2_Metro_TT_Blue_16x9_02-12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Metro_TT_Blue_16x9_02-12</vt:lpstr>
      <vt:lpstr>Visio</vt:lpstr>
      <vt:lpstr>图表</vt:lpstr>
      <vt:lpstr>异构深度学习计算系统设计           </vt:lpstr>
      <vt:lpstr>幻灯片 2</vt:lpstr>
      <vt:lpstr>概览</vt:lpstr>
      <vt:lpstr>设计概览-设计意图</vt:lpstr>
      <vt:lpstr>设计概览-整体结构</vt:lpstr>
      <vt:lpstr>CPU设计</vt:lpstr>
      <vt:lpstr>CPU设计</vt:lpstr>
      <vt:lpstr>CPU设计-链式反馈控制结构</vt:lpstr>
      <vt:lpstr>CPU设计-访存的优化</vt:lpstr>
      <vt:lpstr>CPU设计-访存的优化</vt:lpstr>
      <vt:lpstr>CPU设计-访存的优化</vt:lpstr>
      <vt:lpstr>CPU设计-访存的优化</vt:lpstr>
      <vt:lpstr>CPU设计-访存的优化</vt:lpstr>
      <vt:lpstr>加速器 设计</vt:lpstr>
      <vt:lpstr>计算-一个典型CNN的结构</vt:lpstr>
      <vt:lpstr>计算-卷积层计算特征</vt:lpstr>
      <vt:lpstr>计算-卷积层计算特征</vt:lpstr>
      <vt:lpstr>计算-计算阵列设计</vt:lpstr>
      <vt:lpstr>访存-片内访存层次优化</vt:lpstr>
      <vt:lpstr>访存-双缓存优化</vt:lpstr>
      <vt:lpstr>访存-Quantization（量化）</vt:lpstr>
      <vt:lpstr>激活函数量化</vt:lpstr>
      <vt:lpstr>HLS高层次综合</vt:lpstr>
      <vt:lpstr>benchmark</vt:lpstr>
      <vt:lpstr>实验说明</vt:lpstr>
      <vt:lpstr>正确性测试</vt:lpstr>
      <vt:lpstr>性能</vt:lpstr>
      <vt:lpstr>未来工作</vt:lpstr>
      <vt:lpstr>REFERENCES </vt:lpstr>
      <vt:lpstr>幻灯片 30</vt:lpstr>
    </vt:vector>
  </TitlesOfParts>
  <Manager>&lt;Content Manager Name Here&gt;</Manager>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APP-406T: Search: integrating into the Windows 8 search experience</dc:title>
  <dc:subject>BUILD</dc:subject>
  <dc:creator>Priya Vaidyanathan (WINDOWS);zhangmeng_2k@hotmail.com</dc:creator>
  <cp:keywords>Developers, IT Pros, TDMs, Technical Decision Makers, PDC, Build, Developer Conference, ISVs, Programmers, Partners</cp:keywords>
  <dc:description>Template: Sam Moore, Silver Fox Productions, Inc.
Formatting: Dana Kim-Wincapaw, Silver Fox Productions, Inc.
Event Date: September 13th–16th
Event Location: Anaheim, CA
Audience Type: External Developers, Programmers</dc:description>
  <cp:lastModifiedBy>hpp</cp:lastModifiedBy>
  <cp:revision>555</cp:revision>
  <cp:lastPrinted>2010-05-11T05:02:34Z</cp:lastPrinted>
  <dcterms:created xsi:type="dcterms:W3CDTF">2011-08-17T21:33:07Z</dcterms:created>
  <dcterms:modified xsi:type="dcterms:W3CDTF">2017-09-23T07:15:31Z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0x010100483C0190150543469739080BD386320E</vt:lpwstr>
  </property>
  <property fmtid="{D5CDD505-2E9C-101B-9397-08002B2CF9AE}" pid="3" name="Product">
    <vt:lpwstr>28;#Windows|d15bdf11-7aa9-4bf1-b584-c45e6bd87557</vt:lpwstr>
  </property>
  <property fmtid="{D5CDD505-2E9C-101B-9397-08002B2CF9AE}" pid="4" name="Event Venue">
    <vt:lpwstr>210;#Anaheim CC Anaheim, CA|c525dbc1-fb46-4f9d-a196-ce33b4962b5a</vt:lpwstr>
  </property>
  <property fmtid="{D5CDD505-2E9C-101B-9397-08002B2CF9AE}" pid="5" name="Event Location">
    <vt:lpwstr>209;#Anaheim, CA|67ffa72a-1f39-45c3-9bb1-f96b5f9c92e3</vt:lpwstr>
  </property>
  <property fmtid="{D5CDD505-2E9C-101B-9397-08002B2CF9AE}" pid="6" name="Event1">
    <vt:lpwstr>211;#BUILD|daffb02e-8105-4a1d-9c8d-6ffd36a19d83</vt:lpwstr>
  </property>
  <property fmtid="{D5CDD505-2E9C-101B-9397-08002B2CF9AE}" pid="7" name="Audience">
    <vt:lpwstr>34;#Developers|389e14a2-def5-4335-8627-c0368c2934a2;#96;#Other|1d63dafe-c6b5-450d-9d7f-2a5af3513850</vt:lpwstr>
  </property>
  <property fmtid="{D5CDD505-2E9C-101B-9397-08002B2CF9AE}" pid="8" name="TrackTaxHTField0">
    <vt:lpwstr/>
  </property>
  <property fmtid="{D5CDD505-2E9C-101B-9397-08002B2CF9AE}" pid="9" name="AudienceTaxHTField0">
    <vt:lpwstr>Developers389e14a2-def5-4335-8627-c0368c2934a2Other1d63dafe-c6b5-450d-9d7f-2a5af3513850</vt:lpwstr>
  </property>
  <property fmtid="{D5CDD505-2E9C-101B-9397-08002B2CF9AE}" pid="10" name="Event End Date">
    <vt:lpwstr>2011-09-16T07:00:00+00:00</vt:lpwstr>
  </property>
  <property fmtid="{D5CDD505-2E9C-101B-9397-08002B2CF9AE}" pid="11" name="MS Speaker">
    <vt:lpwstr/>
  </property>
  <property fmtid="{D5CDD505-2E9C-101B-9397-08002B2CF9AE}" pid="12" name="Event VenueTaxHTField0">
    <vt:lpwstr>Anaheim CC Anaheim, CAc525dbc1-fb46-4f9d-a196-ce33b4962b5a</vt:lpwstr>
  </property>
  <property fmtid="{D5CDD505-2E9C-101B-9397-08002B2CF9AE}" pid="13" name="MS Content Owner">
    <vt:lpwstr>Steven Sinofsky53</vt:lpwstr>
  </property>
  <property fmtid="{D5CDD505-2E9C-101B-9397-08002B2CF9AE}" pid="14" name="TaxCatchAll">
    <vt:lpwstr>962834211210209</vt:lpwstr>
  </property>
  <property fmtid="{D5CDD505-2E9C-101B-9397-08002B2CF9AE}" pid="15" name="CampaignTaxHTField0">
    <vt:lpwstr/>
  </property>
  <property fmtid="{D5CDD505-2E9C-101B-9397-08002B2CF9AE}" pid="16" name="Event Start Date">
    <vt:lpwstr>2011-09-13T07:00:00+00:00</vt:lpwstr>
  </property>
  <property fmtid="{D5CDD505-2E9C-101B-9397-08002B2CF9AE}" pid="17" name="ProductTaxHTField0">
    <vt:lpwstr>Windowsd15bdf11-7aa9-4bf1-b584-c45e6bd87557</vt:lpwstr>
  </property>
  <property fmtid="{D5CDD505-2E9C-101B-9397-08002B2CF9AE}" pid="18" name="Event LocationTaxHTField0">
    <vt:lpwstr>Anaheim, CA67ffa72a-1f39-45c3-9bb1-f96b5f9c92e3</vt:lpwstr>
  </property>
  <property fmtid="{D5CDD505-2E9C-101B-9397-08002B2CF9AE}" pid="19" name="Event1TaxHTField0">
    <vt:lpwstr>BUILDdaffb02e-8105-4a1d-9c8d-6ffd36a19d83</vt:lpwstr>
  </property>
</Properties>
</file>